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27.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31.xml" ContentType="application/vnd.openxmlformats-officedocument.presentationml.slideLayout+xml"/>
  <Override PartName="/ppt/slideLayouts/slideLayout26.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5.xml" ContentType="application/vnd.openxmlformats-officedocument.presentationml.slideLayout+xml"/>
  <Override PartName="/ppt/slideLayouts/slideLayout30.xml" ContentType="application/vnd.openxmlformats-officedocument.presentationml.slideLayout+xml"/>
  <Override PartName="/ppt/slideLayouts/slideLayout34.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8.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22.xml" ContentType="application/vnd.openxmlformats-officedocument.presentationml.slideLayout+xml"/>
  <Override PartName="/ppt/slideLayouts/slideLayout32.xml" ContentType="application/vnd.openxmlformats-officedocument.presentationml.slideLayout+xml"/>
  <Override PartName="/ppt/slideLayouts/slideLayout36.xml" ContentType="application/vnd.openxmlformats-officedocument.presentationml.slideLayout+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33.xml" ContentType="application/vnd.openxmlformats-officedocument.presentationml.slideLayout+xml"/>
  <Override PartName="/ppt/slideLayouts/slideLayout29.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84" r:id="rId4"/>
    <p:sldMasterId id="2147483685" r:id="rId5"/>
    <p:sldMasterId id="2147483686"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y="7620000" cx="10160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2.xml" Type="http://schemas.openxmlformats.org/officeDocument/2006/relationships/slide" Id="rId19"/><Relationship Target="slides/slide11.xml" Type="http://schemas.openxmlformats.org/officeDocument/2006/relationships/slide" Id="rId18"/><Relationship Target="slides/slide10.xml" Type="http://schemas.openxmlformats.org/officeDocument/2006/relationships/slide" Id="rId17"/><Relationship Target="slides/slide9.xml" Type="http://schemas.openxmlformats.org/officeDocument/2006/relationships/slide" Id="rId16"/><Relationship Target="slides/slide8.xml" Type="http://schemas.openxmlformats.org/officeDocument/2006/relationships/slide" Id="rId15"/><Relationship Target="slides/slide7.xml" Type="http://schemas.openxmlformats.org/officeDocument/2006/relationships/slide" Id="rId14"/><Relationship Target="slides/slide5.xml" Type="http://schemas.openxmlformats.org/officeDocument/2006/relationships/slide" Id="rId12"/><Relationship Target="presProps.xml" Type="http://schemas.openxmlformats.org/officeDocument/2006/relationships/presProps" Id="rId2"/><Relationship Target="slides/slide6.xml" Type="http://schemas.openxmlformats.org/officeDocument/2006/relationships/slide" Id="rId13"/><Relationship Target="theme/theme4.xml" Type="http://schemas.openxmlformats.org/officeDocument/2006/relationships/theme" Id="rId1"/><Relationship Target="slides/slide3.xml" Type="http://schemas.openxmlformats.org/officeDocument/2006/relationships/slide" Id="rId10"/><Relationship Target="slideMasters/slideMaster1.xml" Type="http://schemas.openxmlformats.org/officeDocument/2006/relationships/slideMaster" Id="rId4"/><Relationship Target="slides/slide4.xml" Type="http://schemas.openxmlformats.org/officeDocument/2006/relationships/slide" Id="rId11"/><Relationship Target="tableStyles.xml" Type="http://schemas.openxmlformats.org/officeDocument/2006/relationships/tableStyles" Id="rId3"/><Relationship Target="slides/slide2.xml" Type="http://schemas.openxmlformats.org/officeDocument/2006/relationships/slide" Id="rId9"/><Relationship Target="slideMasters/slideMaster3.xml" Type="http://schemas.openxmlformats.org/officeDocument/2006/relationships/slideMaster" Id="rId6"/><Relationship Target="slideMasters/slideMaster2.xml" Type="http://schemas.openxmlformats.org/officeDocument/2006/relationships/slideMaster" Id="rId5"/><Relationship Target="slides/slide1.xml" Type="http://schemas.openxmlformats.org/officeDocument/2006/relationships/slide" Id="rId8"/><Relationship Target="notesMasters/notesMaster1.xml" Type="http://schemas.openxmlformats.org/officeDocument/2006/relationships/notesMaster"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7" name="Shape 167"/>
        <p:cNvGrpSpPr/>
        <p:nvPr/>
      </p:nvGrpSpPr>
      <p:grpSpPr>
        <a:xfrm>
          <a:off y="0" x="0"/>
          <a:ext cy="0" cx="0"/>
          <a:chOff y="0" x="0"/>
          <a:chExt cy="0" cx="0"/>
        </a:xfrm>
      </p:grpSpPr>
      <p:sp>
        <p:nvSpPr>
          <p:cNvPr id="168" name="Shape 16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69" name="Shape 16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9" name="Shape 239"/>
        <p:cNvGrpSpPr/>
        <p:nvPr/>
      </p:nvGrpSpPr>
      <p:grpSpPr>
        <a:xfrm>
          <a:off y="0" x="0"/>
          <a:ext cy="0" cx="0"/>
          <a:chOff y="0" x="0"/>
          <a:chExt cy="0" cx="0"/>
        </a:xfrm>
      </p:grpSpPr>
      <p:sp>
        <p:nvSpPr>
          <p:cNvPr id="240" name="Shape 24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41" name="Shape 24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8" name="Shape 248"/>
        <p:cNvGrpSpPr/>
        <p:nvPr/>
      </p:nvGrpSpPr>
      <p:grpSpPr>
        <a:xfrm>
          <a:off y="0" x="0"/>
          <a:ext cy="0" cx="0"/>
          <a:chOff y="0" x="0"/>
          <a:chExt cy="0" cx="0"/>
        </a:xfrm>
      </p:grpSpPr>
      <p:sp>
        <p:nvSpPr>
          <p:cNvPr id="249" name="Shape 24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50" name="Shape 25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7" name="Shape 257"/>
        <p:cNvGrpSpPr/>
        <p:nvPr/>
      </p:nvGrpSpPr>
      <p:grpSpPr>
        <a:xfrm>
          <a:off y="0" x="0"/>
          <a:ext cy="0" cx="0"/>
          <a:chOff y="0" x="0"/>
          <a:chExt cy="0" cx="0"/>
        </a:xfrm>
      </p:grpSpPr>
      <p:sp>
        <p:nvSpPr>
          <p:cNvPr id="258" name="Shape 25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59" name="Shape 25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78" name="Shape 17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86" name="Shape 18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94" name="Shape 19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0" name="Shape 200"/>
        <p:cNvGrpSpPr/>
        <p:nvPr/>
      </p:nvGrpSpPr>
      <p:grpSpPr>
        <a:xfrm>
          <a:off y="0" x="0"/>
          <a:ext cy="0" cx="0"/>
          <a:chOff y="0" x="0"/>
          <a:chExt cy="0" cx="0"/>
        </a:xfrm>
      </p:grpSpPr>
      <p:sp>
        <p:nvSpPr>
          <p:cNvPr id="201" name="Shape 20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02" name="Shape 20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10" name="Shape 21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4" name="Shape 214"/>
        <p:cNvGrpSpPr/>
        <p:nvPr/>
      </p:nvGrpSpPr>
      <p:grpSpPr>
        <a:xfrm>
          <a:off y="0" x="0"/>
          <a:ext cy="0" cx="0"/>
          <a:chOff y="0" x="0"/>
          <a:chExt cy="0" cx="0"/>
        </a:xfrm>
      </p:grpSpPr>
      <p:sp>
        <p:nvSpPr>
          <p:cNvPr id="215" name="Shape 21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16" name="Shape 21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2" name="Shape 222"/>
        <p:cNvGrpSpPr/>
        <p:nvPr/>
      </p:nvGrpSpPr>
      <p:grpSpPr>
        <a:xfrm>
          <a:off y="0" x="0"/>
          <a:ext cy="0" cx="0"/>
          <a:chOff y="0" x="0"/>
          <a:chExt cy="0" cx="0"/>
        </a:xfrm>
      </p:grpSpPr>
      <p:sp>
        <p:nvSpPr>
          <p:cNvPr id="223" name="Shape 22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24" name="Shape 22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1" name="Shape 231"/>
        <p:cNvGrpSpPr/>
        <p:nvPr/>
      </p:nvGrpSpPr>
      <p:grpSpPr>
        <a:xfrm>
          <a:off y="0" x="0"/>
          <a:ext cy="0" cx="0"/>
          <a:chOff y="0" x="0"/>
          <a:chExt cy="0" cx="0"/>
        </a:xfrm>
      </p:grpSpPr>
      <p:sp>
        <p:nvSpPr>
          <p:cNvPr id="232" name="Shape 23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33" name="Shape 23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5.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6.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7.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8.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29.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0.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31.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32.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33.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34.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35.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36.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Rubrikbild">
    <p:spTree>
      <p:nvGrpSpPr>
        <p:cNvPr id="6" name="Shape 6"/>
        <p:cNvGrpSpPr/>
        <p:nvPr/>
      </p:nvGrpSpPr>
      <p:grpSpPr>
        <a:xfrm>
          <a:off y="0" x="0"/>
          <a:ext cy="0" cx="0"/>
          <a:chOff y="0" x="0"/>
          <a:chExt cy="0" cx="0"/>
        </a:xfrm>
      </p:grpSpPr>
      <p:sp>
        <p:nvSpPr>
          <p:cNvPr id="7" name="Shape 7"/>
          <p:cNvSpPr txBox="1"/>
          <p:nvPr>
            <p:ph type="ctrTitle"/>
          </p:nvPr>
        </p:nvSpPr>
        <p:spPr>
          <a:xfrm>
            <a:off y="1247775" x="1270000"/>
            <a:ext cy="2652712" cx="7619999"/>
          </a:xfrm>
          <a:prstGeom prst="rect">
            <a:avLst/>
          </a:prstGeom>
          <a:noFill/>
          <a:ln>
            <a:noFill/>
          </a:ln>
        </p:spPr>
        <p:txBody>
          <a:bodyPr bIns="91425" rIns="91425" lIns="91425" tIns="91425" anchor="b"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8" name="Shape 8"/>
          <p:cNvSpPr txBox="1"/>
          <p:nvPr>
            <p:ph idx="1" type="subTitle"/>
          </p:nvPr>
        </p:nvSpPr>
        <p:spPr>
          <a:xfrm>
            <a:off y="4002087" x="1270000"/>
            <a:ext cy="1839912" cx="7619999"/>
          </a:xfrm>
          <a:prstGeom prst="rect">
            <a:avLst/>
          </a:prstGeom>
          <a:noFill/>
          <a:ln>
            <a:noFill/>
          </a:ln>
        </p:spPr>
        <p:txBody>
          <a:bodyPr bIns="91425" rIns="91425" lIns="91425" tIns="91425" anchor="t" anchorCtr="0"/>
          <a:lstStyle>
            <a:lvl1pPr algn="ctr" rtl="0" marR="0" indent="0" marL="0">
              <a:spcBef>
                <a:spcPts val="1800"/>
              </a:spcBef>
              <a:spcAft>
                <a:spcPts val="0"/>
              </a:spcAft>
              <a:buClr>
                <a:schemeClr val="dk1"/>
              </a:buClr>
              <a:buFont typeface="Cabin"/>
              <a:buNone/>
              <a:defRPr/>
            </a:lvl1pPr>
            <a:lvl2pPr algn="ctr" rtl="0" marR="0" indent="0" marL="457200">
              <a:spcBef>
                <a:spcPts val="1800"/>
              </a:spcBef>
              <a:spcAft>
                <a:spcPts val="0"/>
              </a:spcAft>
              <a:buClr>
                <a:schemeClr val="dk1"/>
              </a:buClr>
              <a:buFont typeface="Cabin"/>
              <a:buNone/>
              <a:defRPr/>
            </a:lvl2pPr>
            <a:lvl3pPr algn="ctr" rtl="0" marR="0" indent="0" marL="914400">
              <a:spcBef>
                <a:spcPts val="1800"/>
              </a:spcBef>
              <a:spcAft>
                <a:spcPts val="0"/>
              </a:spcAft>
              <a:buClr>
                <a:schemeClr val="dk1"/>
              </a:buClr>
              <a:buFont typeface="Cabin"/>
              <a:buNone/>
              <a:defRPr/>
            </a:lvl3pPr>
            <a:lvl4pPr algn="ctr" rtl="0" marR="0" indent="0" marL="1371600">
              <a:spcBef>
                <a:spcPts val="1800"/>
              </a:spcBef>
              <a:spcAft>
                <a:spcPts val="0"/>
              </a:spcAft>
              <a:buClr>
                <a:schemeClr val="dk1"/>
              </a:buClr>
              <a:buFont typeface="Cabin"/>
              <a:buNone/>
              <a:defRPr/>
            </a:lvl4pPr>
            <a:lvl5pPr algn="ctr" rtl="0" marR="0" indent="0" marL="1828800">
              <a:spcBef>
                <a:spcPts val="1800"/>
              </a:spcBef>
              <a:spcAft>
                <a:spcPts val="0"/>
              </a:spcAft>
              <a:buClr>
                <a:schemeClr val="dk1"/>
              </a:buClr>
              <a:buFont typeface="Cabin"/>
              <a:buNone/>
              <a:defRPr/>
            </a:lvl5pPr>
            <a:lvl6pPr algn="ctr" rtl="0" marR="0" indent="0" marL="2286000">
              <a:lnSpc>
                <a:spcPct val="90000"/>
              </a:lnSpc>
              <a:spcBef>
                <a:spcPts val="500"/>
              </a:spcBef>
              <a:buClr>
                <a:schemeClr val="dk1"/>
              </a:buClr>
              <a:buFont typeface="Cabin"/>
              <a:buNone/>
              <a:defRPr/>
            </a:lvl6pPr>
            <a:lvl7pPr algn="ctr" rtl="0" marR="0" indent="0" marL="2743200">
              <a:lnSpc>
                <a:spcPct val="90000"/>
              </a:lnSpc>
              <a:spcBef>
                <a:spcPts val="500"/>
              </a:spcBef>
              <a:buClr>
                <a:schemeClr val="dk1"/>
              </a:buClr>
              <a:buFont typeface="Cabin"/>
              <a:buNone/>
              <a:defRPr/>
            </a:lvl7pPr>
            <a:lvl8pPr algn="ctr" rtl="0" marR="0" indent="0" marL="3200400">
              <a:lnSpc>
                <a:spcPct val="90000"/>
              </a:lnSpc>
              <a:spcBef>
                <a:spcPts val="500"/>
              </a:spcBef>
              <a:buClr>
                <a:schemeClr val="dk1"/>
              </a:buClr>
              <a:buFont typeface="Cabin"/>
              <a:buNone/>
              <a:defRPr/>
            </a:lvl8pPr>
            <a:lvl9pPr algn="ctr" rtl="0" marR="0" indent="0" marL="3657600">
              <a:lnSpc>
                <a:spcPct val="90000"/>
              </a:lnSpc>
              <a:spcBef>
                <a:spcPts val="500"/>
              </a:spcBef>
              <a:buClr>
                <a:schemeClr val="dk1"/>
              </a:buClr>
              <a:buFont typeface="Cabin"/>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Rubrik och lodrät text">
    <p:spTree>
      <p:nvGrpSpPr>
        <p:cNvPr id="36" name="Shape 36"/>
        <p:cNvGrpSpPr/>
        <p:nvPr/>
      </p:nvGrpSpPr>
      <p:grpSpPr>
        <a:xfrm>
          <a:off y="0" x="0"/>
          <a:ext cy="0" cx="0"/>
          <a:chOff y="0" x="0"/>
          <a:chExt cy="0" cx="0"/>
        </a:xfrm>
      </p:grpSpPr>
      <p:sp>
        <p:nvSpPr>
          <p:cNvPr id="37" name="Shape 37"/>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38" name="Shape 38"/>
          <p:cNvSpPr txBox="1"/>
          <p:nvPr>
            <p:ph idx="1" type="body"/>
          </p:nvPr>
        </p:nvSpPr>
        <p:spPr>
          <a:xfrm rot="5400000">
            <a:off y="64293" x="2663031"/>
            <a:ext cy="8763000" cx="4833937"/>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Lodrät rubrik och text">
    <p:spTree>
      <p:nvGrpSpPr>
        <p:cNvPr id="39" name="Shape 39"/>
        <p:cNvGrpSpPr/>
        <p:nvPr/>
      </p:nvGrpSpPr>
      <p:grpSpPr>
        <a:xfrm>
          <a:off y="0" x="0"/>
          <a:ext cy="0" cx="0"/>
          <a:chOff y="0" x="0"/>
          <a:chExt cy="0" cx="0"/>
        </a:xfrm>
      </p:grpSpPr>
      <p:sp>
        <p:nvSpPr>
          <p:cNvPr id="40" name="Shape 40"/>
          <p:cNvSpPr txBox="1"/>
          <p:nvPr>
            <p:ph type="title"/>
          </p:nvPr>
        </p:nvSpPr>
        <p:spPr>
          <a:xfrm rot="5400000">
            <a:off y="2539206" x="5137943"/>
            <a:ext cy="2190750" cx="6456363"/>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1" name="Shape 41"/>
          <p:cNvSpPr txBox="1"/>
          <p:nvPr>
            <p:ph idx="1" type="body"/>
          </p:nvPr>
        </p:nvSpPr>
        <p:spPr>
          <a:xfrm rot="5400000">
            <a:off y="424656" x="680243"/>
            <a:ext cy="6419850" cx="6456363"/>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Rubrikbild">
    <p:spTree>
      <p:nvGrpSpPr>
        <p:cNvPr id="46" name="Shape 46"/>
        <p:cNvGrpSpPr/>
        <p:nvPr/>
      </p:nvGrpSpPr>
      <p:grpSpPr>
        <a:xfrm>
          <a:off y="0" x="0"/>
          <a:ext cy="0" cx="0"/>
          <a:chOff y="0" x="0"/>
          <a:chExt cy="0" cx="0"/>
        </a:xfrm>
      </p:grpSpPr>
      <p:sp>
        <p:nvSpPr>
          <p:cNvPr id="47" name="Shape 47"/>
          <p:cNvSpPr txBox="1"/>
          <p:nvPr>
            <p:ph type="ctrTitle"/>
          </p:nvPr>
        </p:nvSpPr>
        <p:spPr>
          <a:xfrm>
            <a:off y="1247775" x="1270000"/>
            <a:ext cy="2652712" cx="7619999"/>
          </a:xfrm>
          <a:prstGeom prst="rect">
            <a:avLst/>
          </a:prstGeom>
          <a:noFill/>
          <a:ln>
            <a:noFill/>
          </a:ln>
        </p:spPr>
        <p:txBody>
          <a:bodyPr bIns="91425" rIns="91425" lIns="91425" tIns="91425" anchor="b"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48" name="Shape 48"/>
          <p:cNvSpPr txBox="1"/>
          <p:nvPr>
            <p:ph idx="1" type="subTitle"/>
          </p:nvPr>
        </p:nvSpPr>
        <p:spPr>
          <a:xfrm>
            <a:off y="4002087" x="1270000"/>
            <a:ext cy="1839912" cx="7619999"/>
          </a:xfrm>
          <a:prstGeom prst="rect">
            <a:avLst/>
          </a:prstGeom>
          <a:noFill/>
          <a:ln>
            <a:noFill/>
          </a:ln>
        </p:spPr>
        <p:txBody>
          <a:bodyPr bIns="91425" rIns="91425" lIns="91425" tIns="91425" anchor="t" anchorCtr="0"/>
          <a:lstStyle>
            <a:lvl1pPr algn="ctr" rtl="0" marR="0" indent="0" marL="0">
              <a:spcBef>
                <a:spcPts val="1800"/>
              </a:spcBef>
              <a:spcAft>
                <a:spcPts val="0"/>
              </a:spcAft>
              <a:buClr>
                <a:schemeClr val="dk1"/>
              </a:buClr>
              <a:buFont typeface="Cabin"/>
              <a:buNone/>
              <a:defRPr/>
            </a:lvl1pPr>
            <a:lvl2pPr algn="ctr" rtl="0" marR="0" indent="0" marL="457200">
              <a:spcBef>
                <a:spcPts val="1800"/>
              </a:spcBef>
              <a:spcAft>
                <a:spcPts val="0"/>
              </a:spcAft>
              <a:buClr>
                <a:schemeClr val="dk1"/>
              </a:buClr>
              <a:buFont typeface="Cabin"/>
              <a:buNone/>
              <a:defRPr/>
            </a:lvl2pPr>
            <a:lvl3pPr algn="ctr" rtl="0" marR="0" indent="0" marL="914400">
              <a:spcBef>
                <a:spcPts val="1800"/>
              </a:spcBef>
              <a:spcAft>
                <a:spcPts val="0"/>
              </a:spcAft>
              <a:buClr>
                <a:schemeClr val="dk1"/>
              </a:buClr>
              <a:buFont typeface="Cabin"/>
              <a:buNone/>
              <a:defRPr/>
            </a:lvl3pPr>
            <a:lvl4pPr algn="ctr" rtl="0" marR="0" indent="0" marL="1371600">
              <a:spcBef>
                <a:spcPts val="1800"/>
              </a:spcBef>
              <a:spcAft>
                <a:spcPts val="0"/>
              </a:spcAft>
              <a:buClr>
                <a:schemeClr val="dk1"/>
              </a:buClr>
              <a:buFont typeface="Cabin"/>
              <a:buNone/>
              <a:defRPr/>
            </a:lvl4pPr>
            <a:lvl5pPr algn="ctr" rtl="0" marR="0" indent="0" marL="1828800">
              <a:spcBef>
                <a:spcPts val="1800"/>
              </a:spcBef>
              <a:spcAft>
                <a:spcPts val="0"/>
              </a:spcAft>
              <a:buClr>
                <a:schemeClr val="dk1"/>
              </a:buClr>
              <a:buFont typeface="Cabin"/>
              <a:buNone/>
              <a:defRPr/>
            </a:lvl5pPr>
            <a:lvl6pPr algn="ctr" rtl="0" marR="0" indent="0" marL="2286000">
              <a:lnSpc>
                <a:spcPct val="90000"/>
              </a:lnSpc>
              <a:spcBef>
                <a:spcPts val="500"/>
              </a:spcBef>
              <a:buClr>
                <a:schemeClr val="dk1"/>
              </a:buClr>
              <a:buFont typeface="Cabin"/>
              <a:buNone/>
              <a:defRPr/>
            </a:lvl6pPr>
            <a:lvl7pPr algn="ctr" rtl="0" marR="0" indent="0" marL="2743200">
              <a:lnSpc>
                <a:spcPct val="90000"/>
              </a:lnSpc>
              <a:spcBef>
                <a:spcPts val="500"/>
              </a:spcBef>
              <a:buClr>
                <a:schemeClr val="dk1"/>
              </a:buClr>
              <a:buFont typeface="Cabin"/>
              <a:buNone/>
              <a:defRPr/>
            </a:lvl7pPr>
            <a:lvl8pPr algn="ctr" rtl="0" marR="0" indent="0" marL="3200400">
              <a:lnSpc>
                <a:spcPct val="90000"/>
              </a:lnSpc>
              <a:spcBef>
                <a:spcPts val="500"/>
              </a:spcBef>
              <a:buClr>
                <a:schemeClr val="dk1"/>
              </a:buClr>
              <a:buFont typeface="Cabin"/>
              <a:buNone/>
              <a:defRPr/>
            </a:lvl8pPr>
            <a:lvl9pPr algn="ctr" rtl="0" marR="0" indent="0" marL="3657600">
              <a:lnSpc>
                <a:spcPct val="90000"/>
              </a:lnSpc>
              <a:spcBef>
                <a:spcPts val="500"/>
              </a:spcBef>
              <a:buClr>
                <a:schemeClr val="dk1"/>
              </a:buClr>
              <a:buFont typeface="Cabin"/>
              <a:buNone/>
              <a:defRPr/>
            </a:lvl9pPr>
          </a:lstStyle>
          <a:p/>
        </p:txBody>
      </p:sp>
      <p:sp>
        <p:nvSpPr>
          <p:cNvPr id="49" name="Shape 49"/>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Rubrik och innehåll">
    <p:spTree>
      <p:nvGrpSpPr>
        <p:cNvPr id="50" name="Shape 50"/>
        <p:cNvGrpSpPr/>
        <p:nvPr/>
      </p:nvGrpSpPr>
      <p:grpSpPr>
        <a:xfrm>
          <a:off y="0" x="0"/>
          <a:ext cy="0" cx="0"/>
          <a:chOff y="0" x="0"/>
          <a:chExt cy="0" cx="0"/>
        </a:xfrm>
      </p:grpSpPr>
      <p:sp>
        <p:nvSpPr>
          <p:cNvPr id="51" name="Shape 51"/>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52" name="Shape 52"/>
          <p:cNvSpPr txBox="1"/>
          <p:nvPr>
            <p:ph idx="1" type="body"/>
          </p:nvPr>
        </p:nvSpPr>
        <p:spPr>
          <a:xfrm>
            <a:off y="2028825" x="698500"/>
            <a:ext cy="4833937" cx="8763000"/>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53" name="Shape 53"/>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Avsnittsrubrik">
    <p:spTree>
      <p:nvGrpSpPr>
        <p:cNvPr id="54" name="Shape 54"/>
        <p:cNvGrpSpPr/>
        <p:nvPr/>
      </p:nvGrpSpPr>
      <p:grpSpPr>
        <a:xfrm>
          <a:off y="0" x="0"/>
          <a:ext cy="0" cx="0"/>
          <a:chOff y="0" x="0"/>
          <a:chExt cy="0" cx="0"/>
        </a:xfrm>
      </p:grpSpPr>
      <p:sp>
        <p:nvSpPr>
          <p:cNvPr id="55" name="Shape 55"/>
          <p:cNvSpPr txBox="1"/>
          <p:nvPr>
            <p:ph type="title"/>
          </p:nvPr>
        </p:nvSpPr>
        <p:spPr>
          <a:xfrm>
            <a:off y="1900238" x="693737"/>
            <a:ext cy="3168650" cx="8763000"/>
          </a:xfrm>
          <a:prstGeom prst="rect">
            <a:avLst/>
          </a:prstGeom>
          <a:noFill/>
          <a:ln>
            <a:noFill/>
          </a:ln>
        </p:spPr>
        <p:txBody>
          <a:bodyPr bIns="91425" rIns="91425" lIns="91425" t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56" name="Shape 56"/>
          <p:cNvSpPr txBox="1"/>
          <p:nvPr>
            <p:ph idx="1" type="body"/>
          </p:nvPr>
        </p:nvSpPr>
        <p:spPr>
          <a:xfrm>
            <a:off y="5099050" x="693737"/>
            <a:ext cy="1666875" cx="8763000"/>
          </a:xfrm>
          <a:prstGeom prst="rect">
            <a:avLst/>
          </a:prstGeom>
          <a:noFill/>
          <a:ln>
            <a:noFill/>
          </a:ln>
        </p:spPr>
        <p:txBody>
          <a:bodyPr bIns="91425" rIns="91425" lIns="91425" tIns="91425" anchor="t"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57" name="Shape 57"/>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vå innehållsdelar">
    <p:spTree>
      <p:nvGrpSpPr>
        <p:cNvPr id="58" name="Shape 58"/>
        <p:cNvGrpSpPr/>
        <p:nvPr/>
      </p:nvGrpSpPr>
      <p:grpSpPr>
        <a:xfrm>
          <a:off y="0" x="0"/>
          <a:ext cy="0" cx="0"/>
          <a:chOff y="0" x="0"/>
          <a:chExt cy="0" cx="0"/>
        </a:xfrm>
      </p:grpSpPr>
      <p:sp>
        <p:nvSpPr>
          <p:cNvPr id="59" name="Shape 59"/>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60" name="Shape 60"/>
          <p:cNvSpPr txBox="1"/>
          <p:nvPr>
            <p:ph idx="1" type="body"/>
          </p:nvPr>
        </p:nvSpPr>
        <p:spPr>
          <a:xfrm>
            <a:off y="2028825" x="698500"/>
            <a:ext cy="4833937" cx="4305299"/>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61" name="Shape 61"/>
          <p:cNvSpPr txBox="1"/>
          <p:nvPr>
            <p:ph idx="2" type="body"/>
          </p:nvPr>
        </p:nvSpPr>
        <p:spPr>
          <a:xfrm>
            <a:off y="2028825" x="5156200"/>
            <a:ext cy="4833937" cx="4305299"/>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62" name="Shape 62"/>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Jämförelse">
    <p:spTree>
      <p:nvGrpSpPr>
        <p:cNvPr id="63" name="Shape 63"/>
        <p:cNvGrpSpPr/>
        <p:nvPr/>
      </p:nvGrpSpPr>
      <p:grpSpPr>
        <a:xfrm>
          <a:off y="0" x="0"/>
          <a:ext cy="0" cx="0"/>
          <a:chOff y="0" x="0"/>
          <a:chExt cy="0" cx="0"/>
        </a:xfrm>
      </p:grpSpPr>
      <p:sp>
        <p:nvSpPr>
          <p:cNvPr id="64" name="Shape 64"/>
          <p:cNvSpPr txBox="1"/>
          <p:nvPr>
            <p:ph type="title"/>
          </p:nvPr>
        </p:nvSpPr>
        <p:spPr>
          <a:xfrm>
            <a:off y="406400" x="700087"/>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65" name="Shape 65"/>
          <p:cNvSpPr txBox="1"/>
          <p:nvPr>
            <p:ph idx="1" type="body"/>
          </p:nvPr>
        </p:nvSpPr>
        <p:spPr>
          <a:xfrm>
            <a:off y="1868488" x="700087"/>
            <a:ext cy="914400" cx="4297361"/>
          </a:xfrm>
          <a:prstGeom prst="rect">
            <a:avLst/>
          </a:prstGeom>
          <a:noFill/>
          <a:ln>
            <a:noFill/>
          </a:ln>
        </p:spPr>
        <p:txBody>
          <a:bodyPr bIns="91425" rIns="91425" lIns="91425" tIns="91425" anchor="b"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66" name="Shape 66"/>
          <p:cNvSpPr txBox="1"/>
          <p:nvPr>
            <p:ph idx="2" type="body"/>
          </p:nvPr>
        </p:nvSpPr>
        <p:spPr>
          <a:xfrm>
            <a:off y="2782888" x="700087"/>
            <a:ext cy="4094162" cx="4297361"/>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67" name="Shape 67"/>
          <p:cNvSpPr txBox="1"/>
          <p:nvPr>
            <p:ph idx="3" type="body"/>
          </p:nvPr>
        </p:nvSpPr>
        <p:spPr>
          <a:xfrm>
            <a:off y="1868488" x="5143500"/>
            <a:ext cy="914400" cx="4319587"/>
          </a:xfrm>
          <a:prstGeom prst="rect">
            <a:avLst/>
          </a:prstGeom>
          <a:noFill/>
          <a:ln>
            <a:noFill/>
          </a:ln>
        </p:spPr>
        <p:txBody>
          <a:bodyPr bIns="91425" rIns="91425" lIns="91425" tIns="91425" anchor="b"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68" name="Shape 68"/>
          <p:cNvSpPr txBox="1"/>
          <p:nvPr>
            <p:ph idx="4" type="body"/>
          </p:nvPr>
        </p:nvSpPr>
        <p:spPr>
          <a:xfrm>
            <a:off y="2782888" x="5143500"/>
            <a:ext cy="4094162" cx="4319587"/>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69" name="Shape 69"/>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Endast rubrik">
    <p:spTree>
      <p:nvGrpSpPr>
        <p:cNvPr id="70" name="Shape 70"/>
        <p:cNvGrpSpPr/>
        <p:nvPr/>
      </p:nvGrpSpPr>
      <p:grpSpPr>
        <a:xfrm>
          <a:off y="0" x="0"/>
          <a:ext cy="0" cx="0"/>
          <a:chOff y="0" x="0"/>
          <a:chExt cy="0" cx="0"/>
        </a:xfrm>
      </p:grpSpPr>
      <p:sp>
        <p:nvSpPr>
          <p:cNvPr id="71" name="Shape 71"/>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72" name="Shape 72"/>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Tom">
    <p:spTree>
      <p:nvGrpSpPr>
        <p:cNvPr id="73" name="Shape 73"/>
        <p:cNvGrpSpPr/>
        <p:nvPr/>
      </p:nvGrpSpPr>
      <p:grpSpPr>
        <a:xfrm>
          <a:off y="0" x="0"/>
          <a:ext cy="0" cx="0"/>
          <a:chOff y="0" x="0"/>
          <a:chExt cy="0" cx="0"/>
        </a:xfrm>
      </p:grpSpPr>
      <p:sp>
        <p:nvSpPr>
          <p:cNvPr id="74" name="Shape 74"/>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Innehåll med bildtext">
    <p:spTree>
      <p:nvGrpSpPr>
        <p:cNvPr id="75" name="Shape 75"/>
        <p:cNvGrpSpPr/>
        <p:nvPr/>
      </p:nvGrpSpPr>
      <p:grpSpPr>
        <a:xfrm>
          <a:off y="0" x="0"/>
          <a:ext cy="0" cx="0"/>
          <a:chOff y="0" x="0"/>
          <a:chExt cy="0" cx="0"/>
        </a:xfrm>
      </p:grpSpPr>
      <p:sp>
        <p:nvSpPr>
          <p:cNvPr id="76" name="Shape 76"/>
          <p:cNvSpPr txBox="1"/>
          <p:nvPr>
            <p:ph type="title"/>
          </p:nvPr>
        </p:nvSpPr>
        <p:spPr>
          <a:xfrm>
            <a:off y="508000" x="700087"/>
            <a:ext cy="1778000" cx="3276600"/>
          </a:xfrm>
          <a:prstGeom prst="rect">
            <a:avLst/>
          </a:prstGeom>
          <a:noFill/>
          <a:ln>
            <a:noFill/>
          </a:ln>
        </p:spPr>
        <p:txBody>
          <a:bodyPr bIns="91425" rIns="91425" lIns="91425" t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77" name="Shape 77"/>
          <p:cNvSpPr txBox="1"/>
          <p:nvPr>
            <p:ph idx="1" type="body"/>
          </p:nvPr>
        </p:nvSpPr>
        <p:spPr>
          <a:xfrm>
            <a:off y="1096962" x="4319587"/>
            <a:ext cy="5414961" cx="5143499"/>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78" name="Shape 78"/>
          <p:cNvSpPr txBox="1"/>
          <p:nvPr>
            <p:ph idx="2" type="body"/>
          </p:nvPr>
        </p:nvSpPr>
        <p:spPr>
          <a:xfrm>
            <a:off y="2286000" x="700087"/>
            <a:ext cy="4235450" cx="3276600"/>
          </a:xfrm>
          <a:prstGeom prst="rect">
            <a:avLst/>
          </a:prstGeom>
          <a:noFill/>
          <a:ln>
            <a:noFill/>
          </a:ln>
        </p:spPr>
        <p:txBody>
          <a:bodyPr bIns="91425" rIns="91425" lIns="91425" tIns="91425" anchor="t"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79" name="Shape 79"/>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Rubrik och innehåll">
    <p:spTree>
      <p:nvGrpSpPr>
        <p:cNvPr id="9" name="Shape 9"/>
        <p:cNvGrpSpPr/>
        <p:nvPr/>
      </p:nvGrpSpPr>
      <p:grpSpPr>
        <a:xfrm>
          <a:off y="0" x="0"/>
          <a:ext cy="0" cx="0"/>
          <a:chOff y="0" x="0"/>
          <a:chExt cy="0" cx="0"/>
        </a:xfrm>
      </p:grpSpPr>
      <p:sp>
        <p:nvSpPr>
          <p:cNvPr id="10" name="Shape 10"/>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1" name="Shape 11"/>
          <p:cNvSpPr txBox="1"/>
          <p:nvPr>
            <p:ph idx="1" type="body"/>
          </p:nvPr>
        </p:nvSpPr>
        <p:spPr>
          <a:xfrm>
            <a:off y="2028825" x="698500"/>
            <a:ext cy="4833937" cx="8763000"/>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Bild med bildtext">
    <p:spTree>
      <p:nvGrpSpPr>
        <p:cNvPr id="80" name="Shape 80"/>
        <p:cNvGrpSpPr/>
        <p:nvPr/>
      </p:nvGrpSpPr>
      <p:grpSpPr>
        <a:xfrm>
          <a:off y="0" x="0"/>
          <a:ext cy="0" cx="0"/>
          <a:chOff y="0" x="0"/>
          <a:chExt cy="0" cx="0"/>
        </a:xfrm>
      </p:grpSpPr>
      <p:sp>
        <p:nvSpPr>
          <p:cNvPr id="81" name="Shape 81"/>
          <p:cNvSpPr txBox="1"/>
          <p:nvPr>
            <p:ph type="title"/>
          </p:nvPr>
        </p:nvSpPr>
        <p:spPr>
          <a:xfrm>
            <a:off y="508000" x="700087"/>
            <a:ext cy="1778000" cx="3276600"/>
          </a:xfrm>
          <a:prstGeom prst="rect">
            <a:avLst/>
          </a:prstGeom>
          <a:noFill/>
          <a:ln>
            <a:noFill/>
          </a:ln>
        </p:spPr>
        <p:txBody>
          <a:bodyPr bIns="91425" rIns="91425" lIns="91425" t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82" name="Shape 82"/>
          <p:cNvSpPr/>
          <p:nvPr>
            <p:ph idx="2" type="pic"/>
          </p:nvPr>
        </p:nvSpPr>
        <p:spPr>
          <a:xfrm>
            <a:off y="1096962" x="4319587"/>
            <a:ext cy="5414961" cx="5143499"/>
          </a:xfrm>
          <a:prstGeom prst="rect">
            <a:avLst/>
          </a:prstGeom>
          <a:noFill/>
          <a:ln>
            <a:noFill/>
          </a:ln>
        </p:spPr>
      </p:sp>
      <p:sp>
        <p:nvSpPr>
          <p:cNvPr id="83" name="Shape 83"/>
          <p:cNvSpPr txBox="1"/>
          <p:nvPr>
            <p:ph idx="1" type="body"/>
          </p:nvPr>
        </p:nvSpPr>
        <p:spPr>
          <a:xfrm>
            <a:off y="2286000" x="700087"/>
            <a:ext cy="4235450" cx="3276600"/>
          </a:xfrm>
          <a:prstGeom prst="rect">
            <a:avLst/>
          </a:prstGeom>
          <a:noFill/>
          <a:ln>
            <a:noFill/>
          </a:ln>
        </p:spPr>
        <p:txBody>
          <a:bodyPr bIns="91425" rIns="91425" lIns="91425" tIns="91425" anchor="t"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84" name="Shape 84"/>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Rubrik och lodrät text">
    <p:spTree>
      <p:nvGrpSpPr>
        <p:cNvPr id="85" name="Shape 85"/>
        <p:cNvGrpSpPr/>
        <p:nvPr/>
      </p:nvGrpSpPr>
      <p:grpSpPr>
        <a:xfrm>
          <a:off y="0" x="0"/>
          <a:ext cy="0" cx="0"/>
          <a:chOff y="0" x="0"/>
          <a:chExt cy="0" cx="0"/>
        </a:xfrm>
      </p:grpSpPr>
      <p:sp>
        <p:nvSpPr>
          <p:cNvPr id="86" name="Shape 86"/>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87" name="Shape 87"/>
          <p:cNvSpPr txBox="1"/>
          <p:nvPr>
            <p:ph idx="1" type="body"/>
          </p:nvPr>
        </p:nvSpPr>
        <p:spPr>
          <a:xfrm rot="5400000">
            <a:off y="64293" x="2663031"/>
            <a:ext cy="8763000" cx="4833937"/>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88" name="Shape 88"/>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Lodrät rubrik och text">
    <p:spTree>
      <p:nvGrpSpPr>
        <p:cNvPr id="89" name="Shape 89"/>
        <p:cNvGrpSpPr/>
        <p:nvPr/>
      </p:nvGrpSpPr>
      <p:grpSpPr>
        <a:xfrm>
          <a:off y="0" x="0"/>
          <a:ext cy="0" cx="0"/>
          <a:chOff y="0" x="0"/>
          <a:chExt cy="0" cx="0"/>
        </a:xfrm>
      </p:grpSpPr>
      <p:sp>
        <p:nvSpPr>
          <p:cNvPr id="90" name="Shape 90"/>
          <p:cNvSpPr txBox="1"/>
          <p:nvPr>
            <p:ph type="title"/>
          </p:nvPr>
        </p:nvSpPr>
        <p:spPr>
          <a:xfrm rot="5400000">
            <a:off y="2539206" x="5137943"/>
            <a:ext cy="2190750" cx="6456363"/>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91" name="Shape 91"/>
          <p:cNvSpPr txBox="1"/>
          <p:nvPr>
            <p:ph idx="1" type="body"/>
          </p:nvPr>
        </p:nvSpPr>
        <p:spPr>
          <a:xfrm rot="5400000">
            <a:off y="424656" x="680243"/>
            <a:ext cy="6419850" cx="6456363"/>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92" name="Shape 92"/>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x">
  <p:cSld name="Rubrik, innehåll och text">
    <p:spTree>
      <p:nvGrpSpPr>
        <p:cNvPr id="93" name="Shape 93"/>
        <p:cNvGrpSpPr/>
        <p:nvPr/>
      </p:nvGrpSpPr>
      <p:grpSpPr>
        <a:xfrm>
          <a:off y="0" x="0"/>
          <a:ext cy="0" cx="0"/>
          <a:chOff y="0" x="0"/>
          <a:chExt cy="0" cx="0"/>
        </a:xfrm>
      </p:grpSpPr>
      <p:sp>
        <p:nvSpPr>
          <p:cNvPr id="94" name="Shape 94"/>
          <p:cNvSpPr txBox="1"/>
          <p:nvPr>
            <p:ph type="title"/>
          </p:nvPr>
        </p:nvSpPr>
        <p:spPr>
          <a:xfrm>
            <a:off y="305153" x="508000"/>
            <a:ext cy="1270000" cx="9144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95" name="Shape 95"/>
          <p:cNvSpPr txBox="1"/>
          <p:nvPr>
            <p:ph idx="1" type="body"/>
          </p:nvPr>
        </p:nvSpPr>
        <p:spPr>
          <a:xfrm>
            <a:off y="1778000" x="508000"/>
            <a:ext cy="5028847" cx="4487333"/>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96" name="Shape 96"/>
          <p:cNvSpPr txBox="1"/>
          <p:nvPr>
            <p:ph idx="2" type="body"/>
          </p:nvPr>
        </p:nvSpPr>
        <p:spPr>
          <a:xfrm>
            <a:off y="1778000" x="5164667"/>
            <a:ext cy="5028847" cx="4487333"/>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97" name="Shape 97"/>
          <p:cNvSpPr txBox="1"/>
          <p:nvPr>
            <p:ph idx="10" type="dt"/>
          </p:nvPr>
        </p:nvSpPr>
        <p:spPr>
          <a:xfrm>
            <a:off y="6938963" x="508000"/>
            <a:ext cy="528637" cx="2370137"/>
          </a:xfrm>
          <a:prstGeom prst="rect">
            <a:avLst/>
          </a:prstGeom>
          <a:noFill/>
          <a:ln>
            <a:noFill/>
          </a:ln>
        </p:spPr>
        <p:txBody>
          <a:bodyPr bIns="91425" rIns="91425" lIns="91425" tIns="91425" anchor="t"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98" name="Shape 98"/>
          <p:cNvSpPr txBox="1"/>
          <p:nvPr>
            <p:ph idx="11" type="ftr"/>
          </p:nvPr>
        </p:nvSpPr>
        <p:spPr>
          <a:xfrm>
            <a:off y="6938963" x="3471862"/>
            <a:ext cy="528637" cx="3216275"/>
          </a:xfrm>
          <a:prstGeom prst="rect">
            <a:avLst/>
          </a:prstGeom>
          <a:noFill/>
          <a:ln>
            <a:noFill/>
          </a:ln>
        </p:spPr>
        <p:txBody>
          <a:bodyPr bIns="91425" rIns="91425" lIns="91425" tIns="91425" anchor="t"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99" name="Shape 99"/>
          <p:cNvSpPr txBox="1"/>
          <p:nvPr>
            <p:ph idx="12" type="sldNum"/>
          </p:nvPr>
        </p:nvSpPr>
        <p:spPr>
          <a:xfrm>
            <a:off y="6938963" x="7281863"/>
            <a:ext cy="528637" cx="2370137"/>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Rubrik, text och innehåll">
    <p:spTree>
      <p:nvGrpSpPr>
        <p:cNvPr id="100" name="Shape 100"/>
        <p:cNvGrpSpPr/>
        <p:nvPr/>
      </p:nvGrpSpPr>
      <p:grpSpPr>
        <a:xfrm>
          <a:off y="0" x="0"/>
          <a:ext cy="0" cx="0"/>
          <a:chOff y="0" x="0"/>
          <a:chExt cy="0" cx="0"/>
        </a:xfrm>
      </p:grpSpPr>
      <p:sp>
        <p:nvSpPr>
          <p:cNvPr id="101" name="Shape 101"/>
          <p:cNvSpPr txBox="1"/>
          <p:nvPr>
            <p:ph type="title"/>
          </p:nvPr>
        </p:nvSpPr>
        <p:spPr>
          <a:xfrm>
            <a:off y="305153" x="508000"/>
            <a:ext cy="1270000" cx="9144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02" name="Shape 102"/>
          <p:cNvSpPr txBox="1"/>
          <p:nvPr>
            <p:ph idx="1" type="body"/>
          </p:nvPr>
        </p:nvSpPr>
        <p:spPr>
          <a:xfrm>
            <a:off y="1778000" x="508000"/>
            <a:ext cy="5028847" cx="4487333"/>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03" name="Shape 103"/>
          <p:cNvSpPr txBox="1"/>
          <p:nvPr>
            <p:ph idx="2" type="body"/>
          </p:nvPr>
        </p:nvSpPr>
        <p:spPr>
          <a:xfrm>
            <a:off y="1778000" x="5164667"/>
            <a:ext cy="5028847" cx="4487333"/>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04" name="Shape 104"/>
          <p:cNvSpPr txBox="1"/>
          <p:nvPr>
            <p:ph idx="10" type="dt"/>
          </p:nvPr>
        </p:nvSpPr>
        <p:spPr>
          <a:xfrm>
            <a:off y="6938963" x="508000"/>
            <a:ext cy="528637" cx="2370137"/>
          </a:xfrm>
          <a:prstGeom prst="rect">
            <a:avLst/>
          </a:prstGeom>
          <a:noFill/>
          <a:ln>
            <a:noFill/>
          </a:ln>
        </p:spPr>
        <p:txBody>
          <a:bodyPr bIns="91425" rIns="91425" lIns="91425" tIns="91425" anchor="t"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105" name="Shape 105"/>
          <p:cNvSpPr txBox="1"/>
          <p:nvPr>
            <p:ph idx="11" type="ftr"/>
          </p:nvPr>
        </p:nvSpPr>
        <p:spPr>
          <a:xfrm>
            <a:off y="6938963" x="3471862"/>
            <a:ext cy="528637" cx="3216275"/>
          </a:xfrm>
          <a:prstGeom prst="rect">
            <a:avLst/>
          </a:prstGeom>
          <a:noFill/>
          <a:ln>
            <a:noFill/>
          </a:ln>
        </p:spPr>
        <p:txBody>
          <a:bodyPr bIns="91425" rIns="91425" lIns="91425" tIns="91425" anchor="t"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106" name="Shape 106"/>
          <p:cNvSpPr txBox="1"/>
          <p:nvPr>
            <p:ph idx="12" type="sldNum"/>
          </p:nvPr>
        </p:nvSpPr>
        <p:spPr>
          <a:xfrm>
            <a:off y="6938963" x="7281863"/>
            <a:ext cy="528637" cx="2370137"/>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Rubrikbild">
    <p:spTree>
      <p:nvGrpSpPr>
        <p:cNvPr id="111" name="Shape 111"/>
        <p:cNvGrpSpPr/>
        <p:nvPr/>
      </p:nvGrpSpPr>
      <p:grpSpPr>
        <a:xfrm>
          <a:off y="0" x="0"/>
          <a:ext cy="0" cx="0"/>
          <a:chOff y="0" x="0"/>
          <a:chExt cy="0" cx="0"/>
        </a:xfrm>
      </p:grpSpPr>
      <p:sp>
        <p:nvSpPr>
          <p:cNvPr id="112" name="Shape 112"/>
          <p:cNvSpPr txBox="1"/>
          <p:nvPr>
            <p:ph type="ctrTitle"/>
          </p:nvPr>
        </p:nvSpPr>
        <p:spPr>
          <a:xfrm>
            <a:off y="1247775" x="1270000"/>
            <a:ext cy="2652712" cx="7619999"/>
          </a:xfrm>
          <a:prstGeom prst="rect">
            <a:avLst/>
          </a:prstGeom>
          <a:noFill/>
          <a:ln>
            <a:noFill/>
          </a:ln>
        </p:spPr>
        <p:txBody>
          <a:bodyPr bIns="91425" rIns="91425" lIns="91425" tIns="91425" anchor="b"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113" name="Shape 113"/>
          <p:cNvSpPr txBox="1"/>
          <p:nvPr>
            <p:ph idx="1" type="subTitle"/>
          </p:nvPr>
        </p:nvSpPr>
        <p:spPr>
          <a:xfrm>
            <a:off y="4002087" x="1270000"/>
            <a:ext cy="1839912" cx="7619999"/>
          </a:xfrm>
          <a:prstGeom prst="rect">
            <a:avLst/>
          </a:prstGeom>
          <a:noFill/>
          <a:ln>
            <a:noFill/>
          </a:ln>
        </p:spPr>
        <p:txBody>
          <a:bodyPr bIns="91425" rIns="91425" lIns="91425" tIns="91425" anchor="t" anchorCtr="0"/>
          <a:lstStyle>
            <a:lvl1pPr algn="ctr" rtl="0" marR="0" indent="0" marL="0">
              <a:spcBef>
                <a:spcPts val="1800"/>
              </a:spcBef>
              <a:spcAft>
                <a:spcPts val="0"/>
              </a:spcAft>
              <a:buClr>
                <a:schemeClr val="dk1"/>
              </a:buClr>
              <a:buFont typeface="Cabin"/>
              <a:buNone/>
              <a:defRPr/>
            </a:lvl1pPr>
            <a:lvl2pPr algn="ctr" rtl="0" marR="0" indent="0" marL="457200">
              <a:spcBef>
                <a:spcPts val="1800"/>
              </a:spcBef>
              <a:spcAft>
                <a:spcPts val="0"/>
              </a:spcAft>
              <a:buClr>
                <a:schemeClr val="dk1"/>
              </a:buClr>
              <a:buFont typeface="Cabin"/>
              <a:buNone/>
              <a:defRPr/>
            </a:lvl2pPr>
            <a:lvl3pPr algn="ctr" rtl="0" marR="0" indent="0" marL="914400">
              <a:spcBef>
                <a:spcPts val="1800"/>
              </a:spcBef>
              <a:spcAft>
                <a:spcPts val="0"/>
              </a:spcAft>
              <a:buClr>
                <a:schemeClr val="dk1"/>
              </a:buClr>
              <a:buFont typeface="Cabin"/>
              <a:buNone/>
              <a:defRPr/>
            </a:lvl3pPr>
            <a:lvl4pPr algn="ctr" rtl="0" marR="0" indent="0" marL="1371600">
              <a:spcBef>
                <a:spcPts val="1800"/>
              </a:spcBef>
              <a:spcAft>
                <a:spcPts val="0"/>
              </a:spcAft>
              <a:buClr>
                <a:schemeClr val="dk1"/>
              </a:buClr>
              <a:buFont typeface="Cabin"/>
              <a:buNone/>
              <a:defRPr/>
            </a:lvl4pPr>
            <a:lvl5pPr algn="ctr" rtl="0" marR="0" indent="0" marL="1828800">
              <a:spcBef>
                <a:spcPts val="1800"/>
              </a:spcBef>
              <a:spcAft>
                <a:spcPts val="0"/>
              </a:spcAft>
              <a:buClr>
                <a:schemeClr val="dk1"/>
              </a:buClr>
              <a:buFont typeface="Cabin"/>
              <a:buNone/>
              <a:defRPr/>
            </a:lvl5pPr>
            <a:lvl6pPr algn="ctr" rtl="0" marR="0" indent="0" marL="2286000">
              <a:lnSpc>
                <a:spcPct val="90000"/>
              </a:lnSpc>
              <a:spcBef>
                <a:spcPts val="500"/>
              </a:spcBef>
              <a:buClr>
                <a:schemeClr val="dk1"/>
              </a:buClr>
              <a:buFont typeface="Cabin"/>
              <a:buNone/>
              <a:defRPr/>
            </a:lvl6pPr>
            <a:lvl7pPr algn="ctr" rtl="0" marR="0" indent="0" marL="2743200">
              <a:lnSpc>
                <a:spcPct val="90000"/>
              </a:lnSpc>
              <a:spcBef>
                <a:spcPts val="500"/>
              </a:spcBef>
              <a:buClr>
                <a:schemeClr val="dk1"/>
              </a:buClr>
              <a:buFont typeface="Cabin"/>
              <a:buNone/>
              <a:defRPr/>
            </a:lvl7pPr>
            <a:lvl8pPr algn="ctr" rtl="0" marR="0" indent="0" marL="3200400">
              <a:lnSpc>
                <a:spcPct val="90000"/>
              </a:lnSpc>
              <a:spcBef>
                <a:spcPts val="500"/>
              </a:spcBef>
              <a:buClr>
                <a:schemeClr val="dk1"/>
              </a:buClr>
              <a:buFont typeface="Cabin"/>
              <a:buNone/>
              <a:defRPr/>
            </a:lvl8pPr>
            <a:lvl9pPr algn="ctr" rtl="0" marR="0" indent="0" marL="3657600">
              <a:lnSpc>
                <a:spcPct val="90000"/>
              </a:lnSpc>
              <a:spcBef>
                <a:spcPts val="500"/>
              </a:spcBef>
              <a:buClr>
                <a:schemeClr val="dk1"/>
              </a:buClr>
              <a:buFont typeface="Cabin"/>
              <a:buNone/>
              <a:defRPr/>
            </a:lvl9pPr>
          </a:lstStyle>
          <a:p/>
        </p:txBody>
      </p:sp>
      <p:sp>
        <p:nvSpPr>
          <p:cNvPr id="114" name="Shape 114"/>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Rubrik och innehåll">
    <p:spTree>
      <p:nvGrpSpPr>
        <p:cNvPr id="115" name="Shape 115"/>
        <p:cNvGrpSpPr/>
        <p:nvPr/>
      </p:nvGrpSpPr>
      <p:grpSpPr>
        <a:xfrm>
          <a:off y="0" x="0"/>
          <a:ext cy="0" cx="0"/>
          <a:chOff y="0" x="0"/>
          <a:chExt cy="0" cx="0"/>
        </a:xfrm>
      </p:grpSpPr>
      <p:sp>
        <p:nvSpPr>
          <p:cNvPr id="116" name="Shape 116"/>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17" name="Shape 117"/>
          <p:cNvSpPr txBox="1"/>
          <p:nvPr>
            <p:ph idx="1" type="body"/>
          </p:nvPr>
        </p:nvSpPr>
        <p:spPr>
          <a:xfrm>
            <a:off y="2028825" x="698500"/>
            <a:ext cy="4833937" cx="8763000"/>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18" name="Shape 118"/>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Avsnittsrubrik">
    <p:spTree>
      <p:nvGrpSpPr>
        <p:cNvPr id="119" name="Shape 119"/>
        <p:cNvGrpSpPr/>
        <p:nvPr/>
      </p:nvGrpSpPr>
      <p:grpSpPr>
        <a:xfrm>
          <a:off y="0" x="0"/>
          <a:ext cy="0" cx="0"/>
          <a:chOff y="0" x="0"/>
          <a:chExt cy="0" cx="0"/>
        </a:xfrm>
      </p:grpSpPr>
      <p:sp>
        <p:nvSpPr>
          <p:cNvPr id="120" name="Shape 120"/>
          <p:cNvSpPr txBox="1"/>
          <p:nvPr>
            <p:ph type="title"/>
          </p:nvPr>
        </p:nvSpPr>
        <p:spPr>
          <a:xfrm>
            <a:off y="1900238" x="693737"/>
            <a:ext cy="3168650" cx="8763000"/>
          </a:xfrm>
          <a:prstGeom prst="rect">
            <a:avLst/>
          </a:prstGeom>
          <a:noFill/>
          <a:ln>
            <a:noFill/>
          </a:ln>
        </p:spPr>
        <p:txBody>
          <a:bodyPr bIns="91425" rIns="91425" lIns="91425" t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121" name="Shape 121"/>
          <p:cNvSpPr txBox="1"/>
          <p:nvPr>
            <p:ph idx="1" type="body"/>
          </p:nvPr>
        </p:nvSpPr>
        <p:spPr>
          <a:xfrm>
            <a:off y="5099050" x="693737"/>
            <a:ext cy="1666875" cx="8763000"/>
          </a:xfrm>
          <a:prstGeom prst="rect">
            <a:avLst/>
          </a:prstGeom>
          <a:noFill/>
          <a:ln>
            <a:noFill/>
          </a:ln>
        </p:spPr>
        <p:txBody>
          <a:bodyPr bIns="91425" rIns="91425" lIns="91425" tIns="91425" anchor="t"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122" name="Shape 122"/>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vå innehållsdelar">
    <p:spTree>
      <p:nvGrpSpPr>
        <p:cNvPr id="123" name="Shape 123"/>
        <p:cNvGrpSpPr/>
        <p:nvPr/>
      </p:nvGrpSpPr>
      <p:grpSpPr>
        <a:xfrm>
          <a:off y="0" x="0"/>
          <a:ext cy="0" cx="0"/>
          <a:chOff y="0" x="0"/>
          <a:chExt cy="0" cx="0"/>
        </a:xfrm>
      </p:grpSpPr>
      <p:sp>
        <p:nvSpPr>
          <p:cNvPr id="124" name="Shape 124"/>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25" name="Shape 125"/>
          <p:cNvSpPr txBox="1"/>
          <p:nvPr>
            <p:ph idx="1" type="body"/>
          </p:nvPr>
        </p:nvSpPr>
        <p:spPr>
          <a:xfrm>
            <a:off y="2028825" x="698500"/>
            <a:ext cy="4833937" cx="4305299"/>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26" name="Shape 126"/>
          <p:cNvSpPr txBox="1"/>
          <p:nvPr>
            <p:ph idx="2" type="body"/>
          </p:nvPr>
        </p:nvSpPr>
        <p:spPr>
          <a:xfrm>
            <a:off y="2028825" x="5156200"/>
            <a:ext cy="4833937" cx="4305299"/>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27" name="Shape 127"/>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Jämförelse">
    <p:spTree>
      <p:nvGrpSpPr>
        <p:cNvPr id="128" name="Shape 128"/>
        <p:cNvGrpSpPr/>
        <p:nvPr/>
      </p:nvGrpSpPr>
      <p:grpSpPr>
        <a:xfrm>
          <a:off y="0" x="0"/>
          <a:ext cy="0" cx="0"/>
          <a:chOff y="0" x="0"/>
          <a:chExt cy="0" cx="0"/>
        </a:xfrm>
      </p:grpSpPr>
      <p:sp>
        <p:nvSpPr>
          <p:cNvPr id="129" name="Shape 129"/>
          <p:cNvSpPr txBox="1"/>
          <p:nvPr>
            <p:ph type="title"/>
          </p:nvPr>
        </p:nvSpPr>
        <p:spPr>
          <a:xfrm>
            <a:off y="406400" x="700087"/>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30" name="Shape 130"/>
          <p:cNvSpPr txBox="1"/>
          <p:nvPr>
            <p:ph idx="1" type="body"/>
          </p:nvPr>
        </p:nvSpPr>
        <p:spPr>
          <a:xfrm>
            <a:off y="1868488" x="700087"/>
            <a:ext cy="914400" cx="4297361"/>
          </a:xfrm>
          <a:prstGeom prst="rect">
            <a:avLst/>
          </a:prstGeom>
          <a:noFill/>
          <a:ln>
            <a:noFill/>
          </a:ln>
        </p:spPr>
        <p:txBody>
          <a:bodyPr bIns="91425" rIns="91425" lIns="91425" tIns="91425" anchor="b"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131" name="Shape 131"/>
          <p:cNvSpPr txBox="1"/>
          <p:nvPr>
            <p:ph idx="2" type="body"/>
          </p:nvPr>
        </p:nvSpPr>
        <p:spPr>
          <a:xfrm>
            <a:off y="2782888" x="700087"/>
            <a:ext cy="4094162" cx="4297361"/>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32" name="Shape 132"/>
          <p:cNvSpPr txBox="1"/>
          <p:nvPr>
            <p:ph idx="3" type="body"/>
          </p:nvPr>
        </p:nvSpPr>
        <p:spPr>
          <a:xfrm>
            <a:off y="1868488" x="5143500"/>
            <a:ext cy="914400" cx="4319587"/>
          </a:xfrm>
          <a:prstGeom prst="rect">
            <a:avLst/>
          </a:prstGeom>
          <a:noFill/>
          <a:ln>
            <a:noFill/>
          </a:ln>
        </p:spPr>
        <p:txBody>
          <a:bodyPr bIns="91425" rIns="91425" lIns="91425" tIns="91425" anchor="b"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133" name="Shape 133"/>
          <p:cNvSpPr txBox="1"/>
          <p:nvPr>
            <p:ph idx="4" type="body"/>
          </p:nvPr>
        </p:nvSpPr>
        <p:spPr>
          <a:xfrm>
            <a:off y="2782888" x="5143500"/>
            <a:ext cy="4094162" cx="4319587"/>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34" name="Shape 134"/>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Avsnittsrubrik">
    <p:spTree>
      <p:nvGrpSpPr>
        <p:cNvPr id="12" name="Shape 12"/>
        <p:cNvGrpSpPr/>
        <p:nvPr/>
      </p:nvGrpSpPr>
      <p:grpSpPr>
        <a:xfrm>
          <a:off y="0" x="0"/>
          <a:ext cy="0" cx="0"/>
          <a:chOff y="0" x="0"/>
          <a:chExt cy="0" cx="0"/>
        </a:xfrm>
      </p:grpSpPr>
      <p:sp>
        <p:nvSpPr>
          <p:cNvPr id="13" name="Shape 13"/>
          <p:cNvSpPr txBox="1"/>
          <p:nvPr>
            <p:ph type="title"/>
          </p:nvPr>
        </p:nvSpPr>
        <p:spPr>
          <a:xfrm>
            <a:off y="1900238" x="693737"/>
            <a:ext cy="3168650" cx="8763000"/>
          </a:xfrm>
          <a:prstGeom prst="rect">
            <a:avLst/>
          </a:prstGeom>
          <a:noFill/>
          <a:ln>
            <a:noFill/>
          </a:ln>
        </p:spPr>
        <p:txBody>
          <a:bodyPr bIns="91425" rIns="91425" lIns="91425" t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14" name="Shape 14"/>
          <p:cNvSpPr txBox="1"/>
          <p:nvPr>
            <p:ph idx="1" type="body"/>
          </p:nvPr>
        </p:nvSpPr>
        <p:spPr>
          <a:xfrm>
            <a:off y="5099050" x="693737"/>
            <a:ext cy="1666875" cx="8763000"/>
          </a:xfrm>
          <a:prstGeom prst="rect">
            <a:avLst/>
          </a:prstGeom>
          <a:noFill/>
          <a:ln>
            <a:noFill/>
          </a:ln>
        </p:spPr>
        <p:txBody>
          <a:bodyPr bIns="91425" rIns="91425" lIns="91425" tIns="91425" anchor="t"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Endast rubrik">
    <p:spTree>
      <p:nvGrpSpPr>
        <p:cNvPr id="135" name="Shape 135"/>
        <p:cNvGrpSpPr/>
        <p:nvPr/>
      </p:nvGrpSpPr>
      <p:grpSpPr>
        <a:xfrm>
          <a:off y="0" x="0"/>
          <a:ext cy="0" cx="0"/>
          <a:chOff y="0" x="0"/>
          <a:chExt cy="0" cx="0"/>
        </a:xfrm>
      </p:grpSpPr>
      <p:sp>
        <p:nvSpPr>
          <p:cNvPr id="136" name="Shape 136"/>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37" name="Shape 137"/>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Tom">
    <p:spTree>
      <p:nvGrpSpPr>
        <p:cNvPr id="138" name="Shape 138"/>
        <p:cNvGrpSpPr/>
        <p:nvPr/>
      </p:nvGrpSpPr>
      <p:grpSpPr>
        <a:xfrm>
          <a:off y="0" x="0"/>
          <a:ext cy="0" cx="0"/>
          <a:chOff y="0" x="0"/>
          <a:chExt cy="0" cx="0"/>
        </a:xfrm>
      </p:grpSpPr>
      <p:sp>
        <p:nvSpPr>
          <p:cNvPr id="139" name="Shape 139"/>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Innehåll med bildtext">
    <p:spTree>
      <p:nvGrpSpPr>
        <p:cNvPr id="140" name="Shape 140"/>
        <p:cNvGrpSpPr/>
        <p:nvPr/>
      </p:nvGrpSpPr>
      <p:grpSpPr>
        <a:xfrm>
          <a:off y="0" x="0"/>
          <a:ext cy="0" cx="0"/>
          <a:chOff y="0" x="0"/>
          <a:chExt cy="0" cx="0"/>
        </a:xfrm>
      </p:grpSpPr>
      <p:sp>
        <p:nvSpPr>
          <p:cNvPr id="141" name="Shape 141"/>
          <p:cNvSpPr txBox="1"/>
          <p:nvPr>
            <p:ph type="title"/>
          </p:nvPr>
        </p:nvSpPr>
        <p:spPr>
          <a:xfrm>
            <a:off y="508000" x="700087"/>
            <a:ext cy="1778000" cx="3276600"/>
          </a:xfrm>
          <a:prstGeom prst="rect">
            <a:avLst/>
          </a:prstGeom>
          <a:noFill/>
          <a:ln>
            <a:noFill/>
          </a:ln>
        </p:spPr>
        <p:txBody>
          <a:bodyPr bIns="91425" rIns="91425" lIns="91425" t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142" name="Shape 142"/>
          <p:cNvSpPr txBox="1"/>
          <p:nvPr>
            <p:ph idx="1" type="body"/>
          </p:nvPr>
        </p:nvSpPr>
        <p:spPr>
          <a:xfrm>
            <a:off y="1096962" x="4319587"/>
            <a:ext cy="5414961" cx="5143499"/>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143" name="Shape 143"/>
          <p:cNvSpPr txBox="1"/>
          <p:nvPr>
            <p:ph idx="2" type="body"/>
          </p:nvPr>
        </p:nvSpPr>
        <p:spPr>
          <a:xfrm>
            <a:off y="2286000" x="700087"/>
            <a:ext cy="4235450" cx="3276600"/>
          </a:xfrm>
          <a:prstGeom prst="rect">
            <a:avLst/>
          </a:prstGeom>
          <a:noFill/>
          <a:ln>
            <a:noFill/>
          </a:ln>
        </p:spPr>
        <p:txBody>
          <a:bodyPr bIns="91425" rIns="91425" lIns="91425" tIns="91425" anchor="t"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144" name="Shape 144"/>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Bild med bildtext">
    <p:spTree>
      <p:nvGrpSpPr>
        <p:cNvPr id="145" name="Shape 145"/>
        <p:cNvGrpSpPr/>
        <p:nvPr/>
      </p:nvGrpSpPr>
      <p:grpSpPr>
        <a:xfrm>
          <a:off y="0" x="0"/>
          <a:ext cy="0" cx="0"/>
          <a:chOff y="0" x="0"/>
          <a:chExt cy="0" cx="0"/>
        </a:xfrm>
      </p:grpSpPr>
      <p:sp>
        <p:nvSpPr>
          <p:cNvPr id="146" name="Shape 146"/>
          <p:cNvSpPr txBox="1"/>
          <p:nvPr>
            <p:ph type="title"/>
          </p:nvPr>
        </p:nvSpPr>
        <p:spPr>
          <a:xfrm>
            <a:off y="508000" x="700087"/>
            <a:ext cy="1778000" cx="3276600"/>
          </a:xfrm>
          <a:prstGeom prst="rect">
            <a:avLst/>
          </a:prstGeom>
          <a:noFill/>
          <a:ln>
            <a:noFill/>
          </a:ln>
        </p:spPr>
        <p:txBody>
          <a:bodyPr bIns="91425" rIns="91425" lIns="91425" t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147" name="Shape 147"/>
          <p:cNvSpPr/>
          <p:nvPr>
            <p:ph idx="2" type="pic"/>
          </p:nvPr>
        </p:nvSpPr>
        <p:spPr>
          <a:xfrm>
            <a:off y="1096962" x="4319587"/>
            <a:ext cy="5414961" cx="5143499"/>
          </a:xfrm>
          <a:prstGeom prst="rect">
            <a:avLst/>
          </a:prstGeom>
          <a:noFill/>
          <a:ln>
            <a:noFill/>
          </a:ln>
        </p:spPr>
      </p:sp>
      <p:sp>
        <p:nvSpPr>
          <p:cNvPr id="148" name="Shape 148"/>
          <p:cNvSpPr txBox="1"/>
          <p:nvPr>
            <p:ph idx="1" type="body"/>
          </p:nvPr>
        </p:nvSpPr>
        <p:spPr>
          <a:xfrm>
            <a:off y="2286000" x="700087"/>
            <a:ext cy="4235450" cx="3276600"/>
          </a:xfrm>
          <a:prstGeom prst="rect">
            <a:avLst/>
          </a:prstGeom>
          <a:noFill/>
          <a:ln>
            <a:noFill/>
          </a:ln>
        </p:spPr>
        <p:txBody>
          <a:bodyPr bIns="91425" rIns="91425" lIns="91425" tIns="91425" anchor="t"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149" name="Shape 149"/>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Rubrik och lodrät text">
    <p:spTree>
      <p:nvGrpSpPr>
        <p:cNvPr id="150" name="Shape 150"/>
        <p:cNvGrpSpPr/>
        <p:nvPr/>
      </p:nvGrpSpPr>
      <p:grpSpPr>
        <a:xfrm>
          <a:off y="0" x="0"/>
          <a:ext cy="0" cx="0"/>
          <a:chOff y="0" x="0"/>
          <a:chExt cy="0" cx="0"/>
        </a:xfrm>
      </p:grpSpPr>
      <p:sp>
        <p:nvSpPr>
          <p:cNvPr id="151" name="Shape 151"/>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52" name="Shape 152"/>
          <p:cNvSpPr txBox="1"/>
          <p:nvPr>
            <p:ph idx="1" type="body"/>
          </p:nvPr>
        </p:nvSpPr>
        <p:spPr>
          <a:xfrm rot="5400000">
            <a:off y="64293" x="2663031"/>
            <a:ext cy="8763000" cx="4833937"/>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53" name="Shape 153"/>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Lodrät rubrik och text">
    <p:spTree>
      <p:nvGrpSpPr>
        <p:cNvPr id="154" name="Shape 154"/>
        <p:cNvGrpSpPr/>
        <p:nvPr/>
      </p:nvGrpSpPr>
      <p:grpSpPr>
        <a:xfrm>
          <a:off y="0" x="0"/>
          <a:ext cy="0" cx="0"/>
          <a:chOff y="0" x="0"/>
          <a:chExt cy="0" cx="0"/>
        </a:xfrm>
      </p:grpSpPr>
      <p:sp>
        <p:nvSpPr>
          <p:cNvPr id="155" name="Shape 155"/>
          <p:cNvSpPr txBox="1"/>
          <p:nvPr>
            <p:ph type="title"/>
          </p:nvPr>
        </p:nvSpPr>
        <p:spPr>
          <a:xfrm rot="5400000">
            <a:off y="2539206" x="5137943"/>
            <a:ext cy="2190750" cx="6456363"/>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56" name="Shape 156"/>
          <p:cNvSpPr txBox="1"/>
          <p:nvPr>
            <p:ph idx="1" type="body"/>
          </p:nvPr>
        </p:nvSpPr>
        <p:spPr>
          <a:xfrm rot="5400000">
            <a:off y="424656" x="680243"/>
            <a:ext cy="6419850" cx="6456363"/>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57" name="Shape 157"/>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Rubrik, text och innehåll">
    <p:spTree>
      <p:nvGrpSpPr>
        <p:cNvPr id="158" name="Shape 158"/>
        <p:cNvGrpSpPr/>
        <p:nvPr/>
      </p:nvGrpSpPr>
      <p:grpSpPr>
        <a:xfrm>
          <a:off y="0" x="0"/>
          <a:ext cy="0" cx="0"/>
          <a:chOff y="0" x="0"/>
          <a:chExt cy="0" cx="0"/>
        </a:xfrm>
      </p:grpSpPr>
      <p:sp>
        <p:nvSpPr>
          <p:cNvPr id="159" name="Shape 159"/>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60" name="Shape 160"/>
          <p:cNvSpPr txBox="1"/>
          <p:nvPr>
            <p:ph idx="1" type="body"/>
          </p:nvPr>
        </p:nvSpPr>
        <p:spPr>
          <a:xfrm>
            <a:off y="2028825" x="698500"/>
            <a:ext cy="4833937" cx="4305299"/>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61" name="Shape 161"/>
          <p:cNvSpPr txBox="1"/>
          <p:nvPr>
            <p:ph idx="2" type="body"/>
          </p:nvPr>
        </p:nvSpPr>
        <p:spPr>
          <a:xfrm>
            <a:off y="2028825" x="5156200"/>
            <a:ext cy="4833937" cx="4305299"/>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62" name="Shape 162"/>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vå innehållsdelar">
    <p:spTree>
      <p:nvGrpSpPr>
        <p:cNvPr id="15" name="Shape 15"/>
        <p:cNvGrpSpPr/>
        <p:nvPr/>
      </p:nvGrpSpPr>
      <p:grpSpPr>
        <a:xfrm>
          <a:off y="0" x="0"/>
          <a:ext cy="0" cx="0"/>
          <a:chOff y="0" x="0"/>
          <a:chExt cy="0" cx="0"/>
        </a:xfrm>
      </p:grpSpPr>
      <p:sp>
        <p:nvSpPr>
          <p:cNvPr id="16" name="Shape 16"/>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7" name="Shape 17"/>
          <p:cNvSpPr txBox="1"/>
          <p:nvPr>
            <p:ph idx="1" type="body"/>
          </p:nvPr>
        </p:nvSpPr>
        <p:spPr>
          <a:xfrm>
            <a:off y="2028825" x="698500"/>
            <a:ext cy="4833937" cx="4305299"/>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18" name="Shape 18"/>
          <p:cNvSpPr txBox="1"/>
          <p:nvPr>
            <p:ph idx="2" type="body"/>
          </p:nvPr>
        </p:nvSpPr>
        <p:spPr>
          <a:xfrm>
            <a:off y="2028825" x="5156200"/>
            <a:ext cy="4833937" cx="4305299"/>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Jämförelse">
    <p:spTree>
      <p:nvGrpSpPr>
        <p:cNvPr id="19" name="Shape 19"/>
        <p:cNvGrpSpPr/>
        <p:nvPr/>
      </p:nvGrpSpPr>
      <p:grpSpPr>
        <a:xfrm>
          <a:off y="0" x="0"/>
          <a:ext cy="0" cx="0"/>
          <a:chOff y="0" x="0"/>
          <a:chExt cy="0" cx="0"/>
        </a:xfrm>
      </p:grpSpPr>
      <p:sp>
        <p:nvSpPr>
          <p:cNvPr id="20" name="Shape 20"/>
          <p:cNvSpPr txBox="1"/>
          <p:nvPr>
            <p:ph type="title"/>
          </p:nvPr>
        </p:nvSpPr>
        <p:spPr>
          <a:xfrm>
            <a:off y="406400" x="700087"/>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21" name="Shape 21"/>
          <p:cNvSpPr txBox="1"/>
          <p:nvPr>
            <p:ph idx="1" type="body"/>
          </p:nvPr>
        </p:nvSpPr>
        <p:spPr>
          <a:xfrm>
            <a:off y="1868488" x="700087"/>
            <a:ext cy="914400" cx="4297361"/>
          </a:xfrm>
          <a:prstGeom prst="rect">
            <a:avLst/>
          </a:prstGeom>
          <a:noFill/>
          <a:ln>
            <a:noFill/>
          </a:ln>
        </p:spPr>
        <p:txBody>
          <a:bodyPr bIns="91425" rIns="91425" lIns="91425" tIns="91425" anchor="b"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22" name="Shape 22"/>
          <p:cNvSpPr txBox="1"/>
          <p:nvPr>
            <p:ph idx="2" type="body"/>
          </p:nvPr>
        </p:nvSpPr>
        <p:spPr>
          <a:xfrm>
            <a:off y="2782888" x="700087"/>
            <a:ext cy="4094162" cx="4297361"/>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
        <p:nvSpPr>
          <p:cNvPr id="23" name="Shape 23"/>
          <p:cNvSpPr txBox="1"/>
          <p:nvPr>
            <p:ph idx="3" type="body"/>
          </p:nvPr>
        </p:nvSpPr>
        <p:spPr>
          <a:xfrm>
            <a:off y="1868488" x="5143500"/>
            <a:ext cy="914400" cx="4319587"/>
          </a:xfrm>
          <a:prstGeom prst="rect">
            <a:avLst/>
          </a:prstGeom>
          <a:noFill/>
          <a:ln>
            <a:noFill/>
          </a:ln>
        </p:spPr>
        <p:txBody>
          <a:bodyPr bIns="91425" rIns="91425" lIns="91425" tIns="91425" anchor="b"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
        <p:nvSpPr>
          <p:cNvPr id="24" name="Shape 24"/>
          <p:cNvSpPr txBox="1"/>
          <p:nvPr>
            <p:ph idx="4" type="body"/>
          </p:nvPr>
        </p:nvSpPr>
        <p:spPr>
          <a:xfrm>
            <a:off y="2782888" x="5143500"/>
            <a:ext cy="4094162" cx="4319587"/>
          </a:xfrm>
          <a:prstGeom prst="rect">
            <a:avLst/>
          </a:prstGeom>
          <a:noFill/>
          <a:ln>
            <a:noFill/>
          </a:ln>
        </p:spPr>
        <p:txBody>
          <a:bodyPr bIns="91425" rIns="91425" lIns="91425" tIns="91425" anchor="t" anchorCtr="0"/>
          <a:lstStyle>
            <a:lvl1pPr algn="l" rtl="0" indent="-97027" marL="698500">
              <a:spcBef>
                <a:spcPts val="1800"/>
              </a:spcBef>
              <a:spcAft>
                <a:spcPts val="0"/>
              </a:spcAft>
              <a:buClr>
                <a:schemeClr val="dk1"/>
              </a:buClr>
              <a:buFont typeface="Cabin"/>
              <a:buChar char="•"/>
              <a:defRPr/>
            </a:lvl1pPr>
            <a:lvl2pPr algn="l" rtl="0" indent="-97027" marL="1041400">
              <a:spcBef>
                <a:spcPts val="1800"/>
              </a:spcBef>
              <a:spcAft>
                <a:spcPts val="0"/>
              </a:spcAft>
              <a:buClr>
                <a:schemeClr val="dk1"/>
              </a:buClr>
              <a:buFont typeface="Cabin"/>
              <a:buChar char="•"/>
              <a:defRPr/>
            </a:lvl2pPr>
            <a:lvl3pPr algn="l" rtl="0" indent="-97027" marL="1384300">
              <a:spcBef>
                <a:spcPts val="1800"/>
              </a:spcBef>
              <a:spcAft>
                <a:spcPts val="0"/>
              </a:spcAft>
              <a:buClr>
                <a:schemeClr val="dk1"/>
              </a:buClr>
              <a:buFont typeface="Cabin"/>
              <a:buChar char="•"/>
              <a:defRPr/>
            </a:lvl3pPr>
            <a:lvl4pPr algn="l" rtl="0" indent="-97027" marL="1739900">
              <a:spcBef>
                <a:spcPts val="1800"/>
              </a:spcBef>
              <a:spcAft>
                <a:spcPts val="0"/>
              </a:spcAft>
              <a:buClr>
                <a:schemeClr val="dk1"/>
              </a:buClr>
              <a:buFont typeface="Cabin"/>
              <a:buChar char="•"/>
              <a:defRPr/>
            </a:lvl4pPr>
            <a:lvl5pPr algn="l" rtl="0" indent="-97027" marL="2082800">
              <a:spcBef>
                <a:spcPts val="1800"/>
              </a:spcBef>
              <a:spcAft>
                <a:spcPts val="0"/>
              </a:spcAft>
              <a:buClr>
                <a:schemeClr val="dk1"/>
              </a:buClr>
              <a:buFont typeface="Cabin"/>
              <a:buChar char="•"/>
              <a:defRPr/>
            </a:lvl5pPr>
            <a:lvl6pPr algn="l" rtl="0" indent="-114300" marL="2514600">
              <a:lnSpc>
                <a:spcPct val="90000"/>
              </a:lnSpc>
              <a:spcBef>
                <a:spcPts val="500"/>
              </a:spcBef>
              <a:buClr>
                <a:schemeClr val="dk1"/>
              </a:buClr>
              <a:buFont typeface="Cabin"/>
              <a:buChar char="•"/>
              <a:defRPr/>
            </a:lvl6pPr>
            <a:lvl7pPr algn="l" rtl="0" indent="-114300" marL="2971800">
              <a:lnSpc>
                <a:spcPct val="90000"/>
              </a:lnSpc>
              <a:spcBef>
                <a:spcPts val="500"/>
              </a:spcBef>
              <a:buClr>
                <a:schemeClr val="dk1"/>
              </a:buClr>
              <a:buFont typeface="Cabin"/>
              <a:buChar char="•"/>
              <a:defRPr/>
            </a:lvl7pPr>
            <a:lvl8pPr algn="l" rtl="0" indent="-114300" marL="3429000">
              <a:lnSpc>
                <a:spcPct val="90000"/>
              </a:lnSpc>
              <a:spcBef>
                <a:spcPts val="500"/>
              </a:spcBef>
              <a:buClr>
                <a:schemeClr val="dk1"/>
              </a:buClr>
              <a:buFont typeface="Cabin"/>
              <a:buChar char="•"/>
              <a:defRPr/>
            </a:lvl8pPr>
            <a:lvl9pPr algn="l" rtl="0" indent="-114300" marL="3886200">
              <a:lnSpc>
                <a:spcPct val="90000"/>
              </a:lnSpc>
              <a:spcBef>
                <a:spcPts val="500"/>
              </a:spcBef>
              <a:buClr>
                <a:schemeClr val="dk1"/>
              </a:buClr>
              <a:buFont typeface="Cabin"/>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Endast rubrik">
    <p:spTree>
      <p:nvGrpSpPr>
        <p:cNvPr id="25" name="Shape 25"/>
        <p:cNvGrpSpPr/>
        <p:nvPr/>
      </p:nvGrpSpPr>
      <p:grpSpPr>
        <a:xfrm>
          <a:off y="0" x="0"/>
          <a:ext cy="0" cx="0"/>
          <a:chOff y="0" x="0"/>
          <a:chExt cy="0" cx="0"/>
        </a:xfrm>
      </p:grpSpPr>
      <p:sp>
        <p:nvSpPr>
          <p:cNvPr id="26" name="Shape 26"/>
          <p:cNvSpPr txBox="1"/>
          <p:nvPr>
            <p:ph type="title"/>
          </p:nvPr>
        </p:nvSpPr>
        <p:spPr>
          <a:xfrm>
            <a:off y="406400" x="698500"/>
            <a:ext cy="1471613" cx="8763000"/>
          </a:xfrm>
          <a:prstGeom prst="rect">
            <a:avLst/>
          </a:prstGeom>
          <a:noFill/>
          <a:ln>
            <a:noFill/>
          </a:ln>
        </p:spPr>
        <p:txBody>
          <a:bodyPr bIns="91425" rIns="91425" lIns="91425" tIns="91425" anchor="t"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Tom">
    <p:spTree>
      <p:nvGrpSpPr>
        <p:cNvPr id="27" name="Shape 27"/>
        <p:cNvGrpSpPr/>
        <p:nvPr/>
      </p:nvGrpSpPr>
      <p:grpSpPr>
        <a:xfrm>
          <a:off y="0" x="0"/>
          <a:ext cy="0" cx="0"/>
          <a:chOff y="0" x="0"/>
          <a:chExt cy="0" cx="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Innehåll med bildtext">
    <p:spTree>
      <p:nvGrpSpPr>
        <p:cNvPr id="28" name="Shape 28"/>
        <p:cNvGrpSpPr/>
        <p:nvPr/>
      </p:nvGrpSpPr>
      <p:grpSpPr>
        <a:xfrm>
          <a:off y="0" x="0"/>
          <a:ext cy="0" cx="0"/>
          <a:chOff y="0" x="0"/>
          <a:chExt cy="0" cx="0"/>
        </a:xfrm>
      </p:grpSpPr>
      <p:sp>
        <p:nvSpPr>
          <p:cNvPr id="29" name="Shape 29"/>
          <p:cNvSpPr txBox="1"/>
          <p:nvPr>
            <p:ph type="title"/>
          </p:nvPr>
        </p:nvSpPr>
        <p:spPr>
          <a:xfrm>
            <a:off y="508000" x="700087"/>
            <a:ext cy="1778000" cx="3276600"/>
          </a:xfrm>
          <a:prstGeom prst="rect">
            <a:avLst/>
          </a:prstGeom>
          <a:noFill/>
          <a:ln>
            <a:noFill/>
          </a:ln>
        </p:spPr>
        <p:txBody>
          <a:bodyPr bIns="91425" rIns="91425" lIns="91425" t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0" name="Shape 30"/>
          <p:cNvSpPr txBox="1"/>
          <p:nvPr>
            <p:ph idx="1" type="body"/>
          </p:nvPr>
        </p:nvSpPr>
        <p:spPr>
          <a:xfrm>
            <a:off y="1096962" x="4319587"/>
            <a:ext cy="5414961" cx="5143499"/>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1" name="Shape 31"/>
          <p:cNvSpPr txBox="1"/>
          <p:nvPr>
            <p:ph idx="2" type="body"/>
          </p:nvPr>
        </p:nvSpPr>
        <p:spPr>
          <a:xfrm>
            <a:off y="2286000" x="700087"/>
            <a:ext cy="4235450" cx="3276600"/>
          </a:xfrm>
          <a:prstGeom prst="rect">
            <a:avLst/>
          </a:prstGeom>
          <a:noFill/>
          <a:ln>
            <a:noFill/>
          </a:ln>
        </p:spPr>
        <p:txBody>
          <a:bodyPr bIns="91425" rIns="91425" lIns="91425" tIns="91425" anchor="t"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Bild med bildtext">
    <p:spTree>
      <p:nvGrpSpPr>
        <p:cNvPr id="32" name="Shape 32"/>
        <p:cNvGrpSpPr/>
        <p:nvPr/>
      </p:nvGrpSpPr>
      <p:grpSpPr>
        <a:xfrm>
          <a:off y="0" x="0"/>
          <a:ext cy="0" cx="0"/>
          <a:chOff y="0" x="0"/>
          <a:chExt cy="0" cx="0"/>
        </a:xfrm>
      </p:grpSpPr>
      <p:sp>
        <p:nvSpPr>
          <p:cNvPr id="33" name="Shape 33"/>
          <p:cNvSpPr txBox="1"/>
          <p:nvPr>
            <p:ph type="title"/>
          </p:nvPr>
        </p:nvSpPr>
        <p:spPr>
          <a:xfrm>
            <a:off y="508000" x="700087"/>
            <a:ext cy="1778000" cx="3276600"/>
          </a:xfrm>
          <a:prstGeom prst="rect">
            <a:avLst/>
          </a:prstGeom>
          <a:noFill/>
          <a:ln>
            <a:noFill/>
          </a:ln>
        </p:spPr>
        <p:txBody>
          <a:bodyPr bIns="91425" rIns="91425" lIns="91425" t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4" name="Shape 34"/>
          <p:cNvSpPr/>
          <p:nvPr>
            <p:ph idx="2" type="pic"/>
          </p:nvPr>
        </p:nvSpPr>
        <p:spPr>
          <a:xfrm>
            <a:off y="1096962" x="4319587"/>
            <a:ext cy="5414961" cx="5143499"/>
          </a:xfrm>
          <a:prstGeom prst="rect">
            <a:avLst/>
          </a:prstGeom>
          <a:noFill/>
          <a:ln>
            <a:noFill/>
          </a:ln>
        </p:spPr>
      </p:sp>
      <p:sp>
        <p:nvSpPr>
          <p:cNvPr id="35" name="Shape 35"/>
          <p:cNvSpPr txBox="1"/>
          <p:nvPr>
            <p:ph idx="1" type="body"/>
          </p:nvPr>
        </p:nvSpPr>
        <p:spPr>
          <a:xfrm>
            <a:off y="2286000" x="700087"/>
            <a:ext cy="4235450" cx="3276600"/>
          </a:xfrm>
          <a:prstGeom prst="rect">
            <a:avLst/>
          </a:prstGeom>
          <a:noFill/>
          <a:ln>
            <a:noFill/>
          </a:ln>
        </p:spPr>
        <p:txBody>
          <a:bodyPr bIns="91425" rIns="91425" lIns="91425" tIns="91425" anchor="t" anchorCtr="0"/>
          <a:lstStyle>
            <a:lvl1pPr rtl="0" indent="0" marL="0">
              <a:buFont typeface="Cabin"/>
              <a:buNone/>
              <a:defRPr/>
            </a:lvl1pPr>
            <a:lvl2pPr rtl="0" indent="0" marL="457200">
              <a:buFont typeface="Cabin"/>
              <a:buNone/>
              <a:defRPr/>
            </a:lvl2pPr>
            <a:lvl3pPr rtl="0" indent="0" marL="914400">
              <a:buFont typeface="Cabin"/>
              <a:buNone/>
              <a:defRPr/>
            </a:lvl3pPr>
            <a:lvl4pPr rtl="0" indent="0" marL="1371600">
              <a:buFont typeface="Cabin"/>
              <a:buNone/>
              <a:defRPr/>
            </a:lvl4pPr>
            <a:lvl5pPr rtl="0" indent="0" marL="1828800">
              <a:buFont typeface="Cabin"/>
              <a:buNone/>
              <a:defRPr/>
            </a:lvl5pPr>
            <a:lvl6pPr rtl="0" indent="0" marL="2286000">
              <a:buFont typeface="Cabin"/>
              <a:buNone/>
              <a:defRPr/>
            </a:lvl6pPr>
            <a:lvl7pPr rtl="0" indent="0" marL="2743200">
              <a:buFont typeface="Cabin"/>
              <a:buNone/>
              <a:defRPr/>
            </a:lvl7pPr>
            <a:lvl8pPr rtl="0" indent="0" marL="3200400">
              <a:buFont typeface="Cabin"/>
              <a:buNone/>
              <a:defRPr/>
            </a:lvl8pPr>
            <a:lvl9pPr rtl="0" indent="0" marL="3657600">
              <a:buFont typeface="Cabin"/>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slideLayouts/slideLayout11.xml" Type="http://schemas.openxmlformats.org/officeDocument/2006/relationships/slideLayout" Id="rId12"/><Relationship Target="../media/image00.png" Type="http://schemas.openxmlformats.org/officeDocument/2006/relationships/image" Id="rId1"/><Relationship Target="../theme/theme1.xml" Type="http://schemas.openxmlformats.org/officeDocument/2006/relationships/theme" Id="rId13"/><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theme/theme5.xml" Type="http://schemas.openxmlformats.org/officeDocument/2006/relationships/theme" Id="rId15"/><Relationship Target="../slideLayouts/slideLayout24.xml" Type="http://schemas.openxmlformats.org/officeDocument/2006/relationships/slideLayout" Id="rId14"/><Relationship Target="../slideLayouts/slideLayout22.xml" Type="http://schemas.openxmlformats.org/officeDocument/2006/relationships/slideLayout" Id="rId12"/><Relationship Target="../slideLayouts/slideLayout12.xml" Type="http://schemas.openxmlformats.org/officeDocument/2006/relationships/slideLayout" Id="rId2"/><Relationship Target="../slideLayouts/slideLayout23.xml" Type="http://schemas.openxmlformats.org/officeDocument/2006/relationships/slideLayout" Id="rId13"/><Relationship Target="../media/image00.png" Type="http://schemas.openxmlformats.org/officeDocument/2006/relationships/image" Id="rId1"/><Relationship Target="../slideLayouts/slideLayout20.xml" Type="http://schemas.openxmlformats.org/officeDocument/2006/relationships/slideLayout" Id="rId10"/><Relationship Target="../slideLayouts/slideLayout14.xml" Type="http://schemas.openxmlformats.org/officeDocument/2006/relationships/slideLayout" Id="rId4"/><Relationship Target="../slideLayouts/slideLayout21.xml" Type="http://schemas.openxmlformats.org/officeDocument/2006/relationships/slideLayout" Id="rId11"/><Relationship Target="../slideLayouts/slideLayout13.xml" Type="http://schemas.openxmlformats.org/officeDocument/2006/relationships/slideLayout" Id="rId3"/><Relationship Target="../slideLayouts/slideLayout19.xml" Type="http://schemas.openxmlformats.org/officeDocument/2006/relationships/slideLayout" Id="rId9"/><Relationship Target="../slideLayouts/slideLayout16.xml" Type="http://schemas.openxmlformats.org/officeDocument/2006/relationships/slideLayout" Id="rId6"/><Relationship Target="../slideLayouts/slideLayout15.xml" Type="http://schemas.openxmlformats.org/officeDocument/2006/relationships/slideLayout" Id="rId5"/><Relationship Target="../slideLayouts/slideLayout18.xml" Type="http://schemas.openxmlformats.org/officeDocument/2006/relationships/slideLayout" Id="rId8"/><Relationship Target="../slideLayouts/slideLayout17.xml" Type="http://schemas.openxmlformats.org/officeDocument/2006/relationships/slideLayout" Id="rId7"/></Relationships>
</file>

<file path=ppt/slideMasters/_rels/slideMaster3.xml.rels><?xml version="1.0" encoding="UTF-8" standalone="yes"?><Relationships xmlns="http://schemas.openxmlformats.org/package/2006/relationships"><Relationship Target="../theme/theme3.xml" Type="http://schemas.openxmlformats.org/officeDocument/2006/relationships/theme" Id="rId14"/><Relationship Target="../slideLayouts/slideLayout35.xml" Type="http://schemas.openxmlformats.org/officeDocument/2006/relationships/slideLayout" Id="rId12"/><Relationship Target="../slideLayouts/slideLayout25.xml" Type="http://schemas.openxmlformats.org/officeDocument/2006/relationships/slideLayout" Id="rId2"/><Relationship Target="../slideLayouts/slideLayout36.xml" Type="http://schemas.openxmlformats.org/officeDocument/2006/relationships/slideLayout" Id="rId13"/><Relationship Target="../media/image00.png" Type="http://schemas.openxmlformats.org/officeDocument/2006/relationships/image" Id="rId1"/><Relationship Target="../slideLayouts/slideLayout33.xml" Type="http://schemas.openxmlformats.org/officeDocument/2006/relationships/slideLayout" Id="rId10"/><Relationship Target="../slideLayouts/slideLayout27.xml" Type="http://schemas.openxmlformats.org/officeDocument/2006/relationships/slideLayout" Id="rId4"/><Relationship Target="../slideLayouts/slideLayout34.xml" Type="http://schemas.openxmlformats.org/officeDocument/2006/relationships/slideLayout" Id="rId11"/><Relationship Target="../slideLayouts/slideLayout26.xml" Type="http://schemas.openxmlformats.org/officeDocument/2006/relationships/slideLayout" Id="rId3"/><Relationship Target="../slideLayouts/slideLayout32.xml" Type="http://schemas.openxmlformats.org/officeDocument/2006/relationships/slideLayout" Id="rId9"/><Relationship Target="../slideLayouts/slideLayout29.xml" Type="http://schemas.openxmlformats.org/officeDocument/2006/relationships/slideLayout" Id="rId6"/><Relationship Target="../slideLayouts/slideLayout28.xml" Type="http://schemas.openxmlformats.org/officeDocument/2006/relationships/slideLayout" Id="rId5"/><Relationship Target="../slideLayouts/slideLayout31.xml" Type="http://schemas.openxmlformats.org/officeDocument/2006/relationships/slideLayout" Id="rId8"/><Relationship Target="../slideLayouts/slideLayout30.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DD416"/>
        </a:solidFill>
      </p:bgPr>
    </p:bg>
    <p:spTree>
      <p:nvGrpSpPr>
        <p:cNvPr id="4" name="Shape 4"/>
        <p:cNvGrpSpPr/>
        <p:nvPr/>
      </p:nvGrpSpPr>
      <p:grpSpPr>
        <a:xfrm>
          <a:off y="0" x="0"/>
          <a:ext cy="0" cx="0"/>
          <a:chOff y="0" x="0"/>
          <a:chExt cy="0" cx="0"/>
        </a:xfrm>
      </p:grpSpPr>
      <p:pic>
        <p:nvPicPr>
          <p:cNvPr id="5" name="Shape 5"/>
          <p:cNvPicPr preferRelativeResize="0"/>
          <p:nvPr/>
        </p:nvPicPr>
        <p:blipFill>
          <a:blip r:embed="rId1"/>
          <a:stretch>
            <a:fillRect/>
          </a:stretch>
        </p:blipFill>
        <p:spPr>
          <a:xfrm>
            <a:off y="6350000" x="508000"/>
            <a:ext cy="761999" cx="761999"/>
          </a:xfrm>
          <a:prstGeom prst="rect">
            <a:avLst/>
          </a:prstGeom>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2" name="Shape 42"/>
        <p:cNvGrpSpPr/>
        <p:nvPr/>
      </p:nvGrpSpPr>
      <p:grpSpPr>
        <a:xfrm>
          <a:off y="0" x="0"/>
          <a:ext cy="0" cx="0"/>
          <a:chOff y="0" x="0"/>
          <a:chExt cy="0" cx="0"/>
        </a:xfrm>
      </p:grpSpPr>
      <p:pic>
        <p:nvPicPr>
          <p:cNvPr id="43" name="Shape 43"/>
          <p:cNvPicPr preferRelativeResize="0"/>
          <p:nvPr/>
        </p:nvPicPr>
        <p:blipFill>
          <a:blip r:embed="rId1"/>
          <a:stretch>
            <a:fillRect/>
          </a:stretch>
        </p:blipFill>
        <p:spPr>
          <a:xfrm>
            <a:off y="6350000" x="508000"/>
            <a:ext cy="761999" cx="761999"/>
          </a:xfrm>
          <a:prstGeom prst="rect">
            <a:avLst/>
          </a:prstGeom>
        </p:spPr>
      </p:pic>
      <p:cxnSp>
        <p:nvCxnSpPr>
          <p:cNvPr id="44" name="Shape 44"/>
          <p:cNvCxnSpPr/>
          <p:nvPr/>
        </p:nvCxnSpPr>
        <p:spPr>
          <a:xfrm>
            <a:off y="6216650" x="512762"/>
            <a:ext cy="0" cx="9137650"/>
          </a:xfrm>
          <a:prstGeom prst="straightConnector1">
            <a:avLst/>
          </a:prstGeom>
          <a:noFill/>
          <a:ln w="9525" cap="flat">
            <a:solidFill>
              <a:schemeClr val="dk1"/>
            </a:solidFill>
            <a:prstDash val="solid"/>
            <a:miter/>
            <a:headEnd w="med" len="med" type="none"/>
            <a:tailEnd w="med" len="med" type="none"/>
          </a:ln>
        </p:spPr>
      </p:cxnSp>
      <p:sp>
        <p:nvSpPr>
          <p:cNvPr id="45" name="Shape 45"/>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 accent2="accent2" accent3="accent3" accent4="accent4" accent5="accent5" accent6="accent6" hlink="hlink" tx2="lt2" tx1="dk1" bg2="dk2" bg1="lt1" folHlink="folHlink" accent1="accent1"/>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7" name="Shape 107"/>
        <p:cNvGrpSpPr/>
        <p:nvPr/>
      </p:nvGrpSpPr>
      <p:grpSpPr>
        <a:xfrm>
          <a:off y="0" x="0"/>
          <a:ext cy="0" cx="0"/>
          <a:chOff y="0" x="0"/>
          <a:chExt cy="0" cx="0"/>
        </a:xfrm>
      </p:grpSpPr>
      <p:pic>
        <p:nvPicPr>
          <p:cNvPr id="108" name="Shape 108"/>
          <p:cNvPicPr preferRelativeResize="0"/>
          <p:nvPr/>
        </p:nvPicPr>
        <p:blipFill>
          <a:blip r:embed="rId1"/>
          <a:stretch>
            <a:fillRect/>
          </a:stretch>
        </p:blipFill>
        <p:spPr>
          <a:xfrm>
            <a:off y="6350000" x="508000"/>
            <a:ext cy="761999" cx="761999"/>
          </a:xfrm>
          <a:prstGeom prst="rect">
            <a:avLst/>
          </a:prstGeom>
        </p:spPr>
      </p:pic>
      <p:cxnSp>
        <p:nvCxnSpPr>
          <p:cNvPr id="109" name="Shape 109"/>
          <p:cNvCxnSpPr/>
          <p:nvPr/>
        </p:nvCxnSpPr>
        <p:spPr>
          <a:xfrm>
            <a:off y="6216650" x="512762"/>
            <a:ext cy="0" cx="9137650"/>
          </a:xfrm>
          <a:prstGeom prst="straightConnector1">
            <a:avLst/>
          </a:prstGeom>
          <a:noFill/>
          <a:ln w="9525" cap="flat">
            <a:solidFill>
              <a:schemeClr val="dk1"/>
            </a:solidFill>
            <a:prstDash val="solid"/>
            <a:miter/>
            <a:headEnd w="med" len="med" type="none"/>
            <a:tailEnd w="med" len="med" type="none"/>
          </a:ln>
        </p:spPr>
      </p:cxnSp>
      <p:sp>
        <p:nvSpPr>
          <p:cNvPr id="110" name="Shape 110"/>
          <p:cNvSpPr txBox="1"/>
          <p:nvPr>
            <p:ph idx="12" type="sldNum"/>
          </p:nvPr>
        </p:nvSpPr>
        <p:spPr>
          <a:xfrm>
            <a:off y="6578600" x="2852738"/>
            <a:ext cy="165100" cx="171449"/>
          </a:xfrm>
          <a:prstGeom prst="rect">
            <a:avLst/>
          </a:prstGeom>
          <a:noFill/>
          <a:ln>
            <a:noFill/>
          </a:ln>
        </p:spPr>
        <p:txBody>
          <a:bodyPr bIns="91425" rIns="91425" lIns="91425" tIns="91425" anchor="t" anchorCtr="0"/>
          <a:lstStyle>
            <a:lvl1pPr algn="l" rtl="0" marR="0" indent="0" marL="0">
              <a:lnSpc>
                <a:spcPct val="75000"/>
              </a:lnSpc>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 accent2="accent2" accent3="accent3" accent4="accent4" accent5="accent5" accent6="accent6" hlink="hlink" tx2="lt2" tx1="dk1" bg2="dk2" bg1="lt1" folHlink="folHlink" accent1="accent1"/>
  <p:sldLayoutIdLst>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2.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4.xml" Type="http://schemas.openxmlformats.org/officeDocument/2006/relationships/slideLayout" Id="rId1"/><Relationship Target="../media/image04.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3.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6.xml" Type="http://schemas.openxmlformats.org/officeDocument/2006/relationships/slideLayout" Id="rId1"/><Relationship Target="http://www.vansterpartiet.se/" Type="http://schemas.openxmlformats.org/officeDocument/2006/relationships/hyperlink" TargetMode="External" Id="rId4"/><Relationship Target="http://www.riksdagen.se/" Type="http://schemas.openxmlformats.org/officeDocument/2006/relationships/hyperlink" TargetMode="External" Id="rId3"/><Relationship Target="../media/image07.jpg" Type="http://schemas.openxmlformats.org/officeDocument/2006/relationships/image" Id="rId6"/><Relationship Target="http://www.rfsl.se/" Type="http://schemas.openxmlformats.org/officeDocument/2006/relationships/hyperlink" TargetMode="External" Id="rId5"/></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3.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3.xml" Type="http://schemas.openxmlformats.org/officeDocument/2006/relationships/slideLayout" Id="rId1"/><Relationship Target="../media/image06.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4.xml" Type="http://schemas.openxmlformats.org/officeDocument/2006/relationships/slideLayout" Id="rId1"/><Relationship Target="../media/image01.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4.xml" Type="http://schemas.openxmlformats.org/officeDocument/2006/relationships/slideLayout" Id="rId1"/><Relationship Target="../media/image03.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4.xml" Type="http://schemas.openxmlformats.org/officeDocument/2006/relationships/slideLayout" Id="rId1"/><Relationship Target="../media/image02.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3.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4.xml" Type="http://schemas.openxmlformats.org/officeDocument/2006/relationships/slideLayout" Id="rId1"/><Relationship Target="../media/image05.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3.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y="0" x="0"/>
          <a:ext cy="0" cx="0"/>
          <a:chOff y="0" x="0"/>
          <a:chExt cy="0" cx="0"/>
        </a:xfrm>
      </p:grpSpPr>
      <p:sp>
        <p:nvSpPr>
          <p:cNvPr id="164" name="Shape 164"/>
          <p:cNvSpPr/>
          <p:nvPr/>
        </p:nvSpPr>
        <p:spPr>
          <a:xfrm>
            <a:off y="6565900" x="7429500"/>
            <a:ext cy="406399" cx="2222500"/>
          </a:xfrm>
          <a:prstGeom prst="rect">
            <a:avLst/>
          </a:prstGeom>
          <a:noFill/>
          <a:ln>
            <a:noFill/>
          </a:ln>
        </p:spPr>
        <p:txBody>
          <a:bodyPr bIns="0" rIns="0" lIns="0" tIns="0" anchor="b" anchorCtr="0">
            <a:noAutofit/>
          </a:bodyPr>
          <a:lstStyle/>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Vänsterpartiet</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www.vansterpartiet.se</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Hans.linde@riksdagen.se</a:t>
            </a:r>
          </a:p>
        </p:txBody>
      </p:sp>
      <p:sp>
        <p:nvSpPr>
          <p:cNvPr id="165" name="Shape 165"/>
          <p:cNvSpPr/>
          <p:nvPr/>
        </p:nvSpPr>
        <p:spPr>
          <a:xfrm>
            <a:off y="1733550" x="508000"/>
            <a:ext cy="1511299" cx="9144000"/>
          </a:xfrm>
          <a:prstGeom prst="rect">
            <a:avLst/>
          </a:prstGeom>
          <a:noFill/>
          <a:ln>
            <a:noFill/>
          </a:ln>
        </p:spPr>
        <p:txBody>
          <a:bodyPr bIns="0" rIns="0" lIns="0" tIns="0" anchor="t" anchorCtr="0">
            <a:noAutofit/>
          </a:bodyPr>
          <a:lstStyle/>
          <a:p>
            <a:pPr algn="l" rtl="0" lvl="0" marR="0" indent="0" marL="0">
              <a:lnSpc>
                <a:spcPct val="75000"/>
              </a:lnSpc>
              <a:spcBef>
                <a:spcPts val="0"/>
              </a:spcBef>
              <a:spcAft>
                <a:spcPts val="0"/>
              </a:spcAft>
              <a:buSzPct val="25000"/>
              <a:buNone/>
            </a:pPr>
            <a:r>
              <a:rPr strike="noStrike" u="none" b="0" cap="none" baseline="0" sz="5000" lang="en-US" i="0">
                <a:solidFill>
                  <a:srgbClr val="000100"/>
                </a:solidFill>
                <a:latin typeface="Arial Black"/>
                <a:ea typeface="Arial Black"/>
                <a:cs typeface="Arial Black"/>
                <a:sym typeface="Arial Black"/>
              </a:rPr>
              <a:t>
</a:t>
            </a:r>
            <a:r>
              <a:rPr strike="noStrike" u="none" b="0" cap="none" baseline="0" sz="5000" lang="en-US" i="0">
                <a:solidFill>
                  <a:srgbClr val="000100"/>
                </a:solidFill>
                <a:latin typeface="Arial Black"/>
                <a:ea typeface="Arial Black"/>
                <a:cs typeface="Arial Black"/>
                <a:sym typeface="Arial Black"/>
              </a:rPr>
              <a:t>Hans Linde</a:t>
            </a:r>
          </a:p>
          <a:p>
            <a:pPr algn="l" rtl="0" lvl="0" marR="0" indent="0" marL="0">
              <a:lnSpc>
                <a:spcPct val="75000"/>
              </a:lnSpc>
              <a:spcBef>
                <a:spcPts val="0"/>
              </a:spcBef>
              <a:spcAft>
                <a:spcPts val="0"/>
              </a:spcAft>
              <a:buSzPct val="25000"/>
              <a:buNone/>
            </a:pPr>
            <a:r>
              <a:rPr strike="noStrike" u="none" b="0" cap="none" baseline="0" sz="5000" lang="en-US" i="0">
                <a:solidFill>
                  <a:srgbClr val="000100"/>
                </a:solidFill>
                <a:latin typeface="Arial Black"/>
                <a:ea typeface="Arial Black"/>
                <a:cs typeface="Arial Black"/>
                <a:sym typeface="Arial Black"/>
              </a:rPr>
              <a:t>13 mars</a:t>
            </a:r>
          </a:p>
        </p:txBody>
      </p:sp>
      <p:sp>
        <p:nvSpPr>
          <p:cNvPr id="166" name="Shape 166"/>
          <p:cNvSpPr/>
          <p:nvPr/>
        </p:nvSpPr>
        <p:spPr>
          <a:xfrm>
            <a:off y="501650" x="508000"/>
            <a:ext cy="2133599" cx="9144000"/>
          </a:xfrm>
          <a:prstGeom prst="rect">
            <a:avLst/>
          </a:prstGeom>
          <a:noFill/>
          <a:ln>
            <a:noFill/>
          </a:ln>
        </p:spPr>
        <p:txBody>
          <a:bodyPr bIns="0" rIns="0" lIns="0" tIns="0" anchor="t" anchorCtr="0">
            <a:noAutofit/>
          </a:bodyPr>
          <a:lstStyle/>
          <a:p>
            <a:pPr algn="l" rtl="0" lvl="0" marR="0" indent="0" marL="0">
              <a:lnSpc>
                <a:spcPct val="75000"/>
              </a:lnSpc>
              <a:spcBef>
                <a:spcPts val="0"/>
              </a:spcBef>
              <a:spcAft>
                <a:spcPts val="0"/>
              </a:spcAft>
              <a:buSzPct val="25000"/>
              <a:buNone/>
            </a:pPr>
            <a:r>
              <a:rPr strike="noStrike" u="none" b="0" cap="none" baseline="0" sz="5000" lang="en-US" i="0">
                <a:solidFill>
                  <a:srgbClr val="CC0920"/>
                </a:solidFill>
                <a:latin typeface="Arial Black"/>
                <a:ea typeface="Arial Black"/>
                <a:cs typeface="Arial Black"/>
                <a:sym typeface="Arial Black"/>
              </a:rPr>
              <a:t>Vänsterpartiets</a:t>
            </a:r>
          </a:p>
          <a:p>
            <a:pPr algn="l" rtl="0" lvl="0" marR="0" indent="0" marL="0">
              <a:lnSpc>
                <a:spcPct val="75000"/>
              </a:lnSpc>
              <a:spcBef>
                <a:spcPts val="0"/>
              </a:spcBef>
              <a:spcAft>
                <a:spcPts val="0"/>
              </a:spcAft>
              <a:buSzPct val="25000"/>
              <a:buNone/>
            </a:pPr>
            <a:r>
              <a:rPr strike="noStrike" u="none" b="0" cap="none" baseline="0" sz="5000" lang="en-US" i="0">
                <a:solidFill>
                  <a:srgbClr val="CC0920"/>
                </a:solidFill>
                <a:latin typeface="Arial Black"/>
                <a:ea typeface="Arial Black"/>
                <a:cs typeface="Arial Black"/>
                <a:sym typeface="Arial Black"/>
              </a:rPr>
              <a:t>utrikespolitik inför valet 2014</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y="0" x="0"/>
          <a:ext cy="0" cx="0"/>
          <a:chOff y="0" x="0"/>
          <a:chExt cy="0" cx="0"/>
        </a:xfrm>
      </p:grpSpPr>
      <p:sp>
        <p:nvSpPr>
          <p:cNvPr id="235" name="Shape 235"/>
          <p:cNvSpPr txBox="1"/>
          <p:nvPr>
            <p:ph type="title"/>
          </p:nvPr>
        </p:nvSpPr>
        <p:spPr>
          <a:xfrm>
            <a:off y="304800" x="508000"/>
            <a:ext cy="1270000" cx="91440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0" cap="none" baseline="0" sz="4444" lang="en-US" i="0">
                <a:solidFill>
                  <a:schemeClr val="dk1"/>
                </a:solidFill>
                <a:latin typeface="Cabin"/>
                <a:ea typeface="Cabin"/>
                <a:cs typeface="Cabin"/>
                <a:sym typeface="Cabin"/>
              </a:rPr>
              <a:t>Våra grannländer visar att det går</a:t>
            </a:r>
          </a:p>
        </p:txBody>
      </p:sp>
      <p:sp>
        <p:nvSpPr>
          <p:cNvPr id="236" name="Shape 236"/>
          <p:cNvSpPr txBox="1"/>
          <p:nvPr>
            <p:ph idx="1" type="body"/>
          </p:nvPr>
        </p:nvSpPr>
        <p:spPr>
          <a:xfrm>
            <a:off y="1778000" x="508000"/>
            <a:ext cy="5029199" cx="4487862"/>
          </a:xfrm>
          <a:prstGeom prst="rect">
            <a:avLst/>
          </a:prstGeom>
          <a:noFill/>
          <a:ln>
            <a:noFill/>
          </a:ln>
        </p:spPr>
        <p:txBody>
          <a:bodyPr bIns="45700" rIns="91425" lIns="91425" tIns="45700" anchor="t" anchorCtr="0">
            <a:noAutofit/>
          </a:bodyPr>
          <a:lstStyle/>
          <a:p>
            <a:pPr algn="l" rtl="0" lvl="0" marR="0" indent="-444500" marL="698500">
              <a:spcBef>
                <a:spcPts val="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Island har erkänt Palestina</a:t>
            </a:r>
          </a:p>
          <a:p>
            <a:pPr algn="l" rtl="0" lvl="0" marR="0" indent="-444500" marL="698500">
              <a:spcBef>
                <a:spcPts val="180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Norge står värd för colombianska fredssamtal</a:t>
            </a:r>
          </a:p>
          <a:p>
            <a:pPr algn="l" rtl="0" lvl="0" marR="0" indent="-444500" marL="698500">
              <a:spcBef>
                <a:spcPts val="180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Norge tog initiativ till förbud mot klustervapen – 84 länder ratificerat</a:t>
            </a:r>
          </a:p>
        </p:txBody>
      </p:sp>
      <p:pic>
        <p:nvPicPr>
          <p:cNvPr id="237" name="Shape 237"/>
          <p:cNvPicPr preferRelativeResize="0"/>
          <p:nvPr/>
        </p:nvPicPr>
        <p:blipFill>
          <a:blip r:embed="rId3"/>
          <a:stretch>
            <a:fillRect/>
          </a:stretch>
        </p:blipFill>
        <p:spPr>
          <a:xfrm>
            <a:off y="1889125" x="4919662"/>
            <a:ext cy="3311524" cx="4967286"/>
          </a:xfrm>
          <a:prstGeom prst="rect">
            <a:avLst/>
          </a:prstGeom>
        </p:spPr>
      </p:pic>
      <p:sp>
        <p:nvSpPr>
          <p:cNvPr id="238" name="Shape 238"/>
          <p:cNvSpPr txBox="1"/>
          <p:nvPr>
            <p:ph idx="2" type="body"/>
          </p:nvPr>
        </p:nvSpPr>
        <p:spPr>
          <a:xfrm>
            <a:off y="1889125" x="4919662"/>
            <a:ext cy="3311524" cx="4967286"/>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y="0" x="0"/>
          <a:ext cy="0" cx="0"/>
          <a:chOff y="0" x="0"/>
          <a:chExt cy="0" cx="0"/>
        </a:xfrm>
      </p:grpSpPr>
      <p:sp>
        <p:nvSpPr>
          <p:cNvPr id="243" name="Shape 243"/>
          <p:cNvSpPr txBox="1"/>
          <p:nvPr>
            <p:ph idx="12" type="sldNum"/>
          </p:nvPr>
        </p:nvSpPr>
        <p:spPr>
          <a:xfrm>
            <a:off y="6578600" x="2852738"/>
            <a:ext cy="165100" cx="171449"/>
          </a:xfrm>
          <a:prstGeom prst="rect">
            <a:avLst/>
          </a:prstGeom>
          <a:noFill/>
          <a:ln>
            <a:noFill/>
          </a:ln>
        </p:spPr>
        <p:txBody>
          <a:bodyPr bIns="45700" rIns="91425" lIns="91425" tIns="45700" anchor="t" anchorCtr="0">
            <a:noAutofit/>
          </a:bodyPr>
          <a:lstStyle/>
          <a:p>
            <a:pPr algn="l" rtl="0" lvl="0" marR="0" indent="0" marL="0">
              <a:lnSpc>
                <a:spcPct val="75000"/>
              </a:lnSpc>
              <a:spcBef>
                <a:spcPts val="0"/>
              </a:spcBef>
              <a:buSzPct val="25000"/>
              <a:buNone/>
            </a:pPr>
            <a:r>
              <a:rPr lang="en-US"/>
              <a:t> </a:t>
            </a:r>
          </a:p>
        </p:txBody>
      </p:sp>
      <p:sp>
        <p:nvSpPr>
          <p:cNvPr id="244" name="Shape 244"/>
          <p:cNvSpPr/>
          <p:nvPr/>
        </p:nvSpPr>
        <p:spPr>
          <a:xfrm>
            <a:off y="6546850" x="7456488"/>
            <a:ext cy="406399" cx="2222500"/>
          </a:xfrm>
          <a:prstGeom prst="rect">
            <a:avLst/>
          </a:prstGeom>
          <a:noFill/>
          <a:ln>
            <a:noFill/>
          </a:ln>
        </p:spPr>
        <p:txBody>
          <a:bodyPr bIns="0" rIns="0" lIns="0" tIns="0" anchor="b" anchorCtr="0">
            <a:noAutofit/>
          </a:bodyPr>
          <a:lstStyle/>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Vänsterpartiet</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ww.vansterpartiet.se</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hans.linde@riksdagen.se</a:t>
            </a:r>
          </a:p>
        </p:txBody>
      </p:sp>
      <p:sp>
        <p:nvSpPr>
          <p:cNvPr id="245" name="Shape 245"/>
          <p:cNvSpPr/>
          <p:nvPr/>
        </p:nvSpPr>
        <p:spPr>
          <a:xfrm>
            <a:off y="6565900" x="5168900"/>
            <a:ext cy="406399" cx="2158999"/>
          </a:xfrm>
          <a:prstGeom prst="rect">
            <a:avLst/>
          </a:prstGeom>
          <a:noFill/>
          <a:ln>
            <a:noFill/>
          </a:ln>
        </p:spPr>
        <p:txBody>
          <a:bodyPr bIns="0" rIns="0" lIns="0" tIns="0" anchor="b" anchorCtr="0">
            <a:noAutofit/>
          </a:bodyPr>
          <a:lstStyle/>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Vänsterpartiets Hbtq-politik</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Hans Linde</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6 mars</a:t>
            </a:r>
          </a:p>
        </p:txBody>
      </p:sp>
      <p:sp>
        <p:nvSpPr>
          <p:cNvPr id="246" name="Shape 246"/>
          <p:cNvSpPr/>
          <p:nvPr/>
        </p:nvSpPr>
        <p:spPr>
          <a:xfrm>
            <a:off y="508000" x="508000"/>
            <a:ext cy="457200" cx="6794500"/>
          </a:xfrm>
          <a:prstGeom prst="rect">
            <a:avLst/>
          </a:prstGeom>
          <a:noFill/>
          <a:ln>
            <a:noFill/>
          </a:ln>
        </p:spPr>
        <p:txBody>
          <a:bodyPr bIns="0" rIns="0" lIns="0" tIns="0" anchor="t" anchorCtr="0">
            <a:noAutofit/>
          </a:bodyPr>
          <a:lstStyle/>
          <a:p>
            <a:pPr algn="l" rtl="0" lvl="0" marR="0" indent="0" marL="0">
              <a:lnSpc>
                <a:spcPct val="90000"/>
              </a:lnSpc>
              <a:spcBef>
                <a:spcPts val="0"/>
              </a:spcBef>
              <a:spcAft>
                <a:spcPts val="0"/>
              </a:spcAft>
              <a:buSzPct val="25000"/>
              <a:buNone/>
            </a:pPr>
            <a:r>
              <a:rPr strike="noStrike" u="none" b="0" cap="none" baseline="0" sz="2500" lang="en-US" i="0">
                <a:solidFill>
                  <a:srgbClr val="CC0920"/>
                </a:solidFill>
                <a:latin typeface="Arial Black"/>
                <a:ea typeface="Arial Black"/>
                <a:cs typeface="Arial Black"/>
                <a:sym typeface="Arial Black"/>
              </a:rPr>
              <a:t>Vänsterpartiet är rösten för solidaritet i utrikespolitiken.</a:t>
            </a:r>
          </a:p>
        </p:txBody>
      </p:sp>
      <p:sp>
        <p:nvSpPr>
          <p:cNvPr id="247" name="Shape 247"/>
          <p:cNvSpPr/>
          <p:nvPr/>
        </p:nvSpPr>
        <p:spPr>
          <a:xfrm>
            <a:off y="1162050" x="508000"/>
            <a:ext cy="3682999" cx="6794500"/>
          </a:xfrm>
          <a:prstGeom prst="rect">
            <a:avLst/>
          </a:prstGeom>
          <a:noFill/>
          <a:ln>
            <a:noFill/>
          </a:ln>
        </p:spPr>
        <p:txBody>
          <a:bodyPr bIns="0" rIns="0" lIns="0" tIns="0" anchor="t" anchorCtr="0">
            <a:noAutofit/>
          </a:bodyPr>
          <a:lstStyle/>
          <a:p>
            <a:pPr algn="l" rtl="0" lvl="0" marR="0" indent="0" marL="0">
              <a:spcBef>
                <a:spcPts val="0"/>
              </a:spcBef>
              <a:spcAft>
                <a:spcPts val="0"/>
              </a:spcAft>
              <a:buSzPct val="25000"/>
              <a:buNone/>
            </a:pPr>
            <a:r>
              <a:rPr strike="noStrike" u="none" b="0" cap="none" baseline="0" sz="1800" lang="en-US" i="0">
                <a:solidFill>
                  <a:srgbClr val="000000"/>
                </a:solidFill>
                <a:latin typeface="Cabin"/>
                <a:ea typeface="Cabin"/>
                <a:cs typeface="Cabin"/>
                <a:sym typeface="Cabin"/>
              </a:rPr>
              <a:t>”Socialdemokraterna står också inför ett vägval. Utan samarbete med andra partier kan ni inte styra det här landet. Om ni väljer att regera med borgerliga partier kommer ni inte kunna föra en utrikespolitik grundad i solidaritet, jämställdhet och fred. Och därför är frågan är till Urban Ahlin – ska ni erkänna Palestina tillsammans med Folkpartiet? Ska ni värna den militära alliansfriheten med Jan Björklund? Eller ska ni förbjuda vapenexport till diktaturer tillsammans med Centern?</a:t>
            </a:r>
          </a:p>
          <a:p>
            <a:pPr algn="l" rtl="0" lvl="0" marR="0" indent="0" marL="0">
              <a:spcBef>
                <a:spcPts val="1800"/>
              </a:spcBef>
              <a:spcAft>
                <a:spcPts val="0"/>
              </a:spcAft>
              <a:buSzPct val="25000"/>
              <a:buNone/>
            </a:pPr>
            <a:r>
              <a:rPr strike="noStrike" u="none" b="0" cap="none" baseline="0" sz="1800" lang="en-US" i="0">
                <a:solidFill>
                  <a:srgbClr val="000000"/>
                </a:solidFill>
                <a:latin typeface="Cabin"/>
                <a:ea typeface="Cabin"/>
                <a:cs typeface="Cabin"/>
                <a:sym typeface="Cabin"/>
              </a:rPr>
              <a:t>Ett starkt Vänsterparti är garanten för att nästa regering ska bli en regering utan borgerliga partier. Vi är garanten för att valet den 14 september inte innebär att vi byter statsråd på Arvfurstens palats – utan att vi också lägger grunden för en självständig svensk utrikespolitik grundad i solidaritet, rättvisa och jämställdhet.”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y="0" x="0"/>
          <a:ext cy="0" cx="0"/>
          <a:chOff y="0" x="0"/>
          <a:chExt cy="0" cx="0"/>
        </a:xfrm>
      </p:grpSpPr>
      <p:sp>
        <p:nvSpPr>
          <p:cNvPr id="252" name="Shape 252"/>
          <p:cNvSpPr txBox="1"/>
          <p:nvPr>
            <p:ph idx="12" type="sldNum"/>
          </p:nvPr>
        </p:nvSpPr>
        <p:spPr>
          <a:xfrm>
            <a:off y="6578600" x="2852738"/>
            <a:ext cy="165100" cx="171449"/>
          </a:xfrm>
          <a:prstGeom prst="rect">
            <a:avLst/>
          </a:prstGeom>
          <a:noFill/>
          <a:ln>
            <a:noFill/>
          </a:ln>
        </p:spPr>
        <p:txBody>
          <a:bodyPr bIns="45700" rIns="91425" lIns="91425" tIns="45700" anchor="t" anchorCtr="0">
            <a:noAutofit/>
          </a:bodyPr>
          <a:lstStyle/>
          <a:p>
            <a:pPr algn="l" rtl="0" lvl="0" marR="0" indent="0" marL="0">
              <a:lnSpc>
                <a:spcPct val="75000"/>
              </a:lnSpc>
              <a:spcBef>
                <a:spcPts val="0"/>
              </a:spcBef>
              <a:buSzPct val="25000"/>
              <a:buNone/>
            </a:pPr>
            <a:r>
              <a:rPr lang="en-US"/>
              <a:t> </a:t>
            </a:r>
          </a:p>
        </p:txBody>
      </p:sp>
      <p:sp>
        <p:nvSpPr>
          <p:cNvPr id="253" name="Shape 253"/>
          <p:cNvSpPr txBox="1"/>
          <p:nvPr>
            <p:ph type="title"/>
          </p:nvPr>
        </p:nvSpPr>
        <p:spPr>
          <a:xfrm>
            <a:off y="304800" x="508000"/>
            <a:ext cy="1270000" cx="91440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0" cap="none" baseline="0" sz="2400" lang="en-US" i="0">
                <a:solidFill>
                  <a:srgbClr val="FF0000"/>
                </a:solidFill>
                <a:latin typeface="Arial Black"/>
                <a:ea typeface="Arial Black"/>
                <a:cs typeface="Arial Black"/>
                <a:sym typeface="Arial Black"/>
              </a:rPr>
              <a:t>Mer information</a:t>
            </a:r>
          </a:p>
        </p:txBody>
      </p:sp>
      <p:sp>
        <p:nvSpPr>
          <p:cNvPr id="254" name="Shape 254"/>
          <p:cNvSpPr txBox="1"/>
          <p:nvPr>
            <p:ph idx="1" type="body"/>
          </p:nvPr>
        </p:nvSpPr>
        <p:spPr>
          <a:xfrm>
            <a:off y="1793875" x="255587"/>
            <a:ext cy="5029199" cx="5184775"/>
          </a:xfrm>
          <a:prstGeom prst="rect">
            <a:avLst/>
          </a:prstGeom>
          <a:noFill/>
          <a:ln>
            <a:noFill/>
          </a:ln>
        </p:spPr>
        <p:txBody>
          <a:bodyPr bIns="45700" rIns="91425" lIns="91425" tIns="45700" anchor="t" anchorCtr="0">
            <a:noAutofit/>
          </a:bodyPr>
          <a:lstStyle/>
          <a:p>
            <a:pPr algn="l" rtl="0" lvl="0" marR="0" indent="-444500" marL="698500">
              <a:spcBef>
                <a:spcPts val="0"/>
              </a:spcBef>
              <a:spcAft>
                <a:spcPts val="0"/>
              </a:spcAft>
              <a:buClr>
                <a:schemeClr val="dk1"/>
              </a:buClr>
              <a:buSzPct val="25000"/>
              <a:buFont typeface="Arial Black"/>
              <a:buNone/>
            </a:pPr>
            <a:r>
              <a:rPr strike="noStrike" u="sng" b="0" cap="none" baseline="0" sz="2400" lang="en-US" i="0">
                <a:solidFill>
                  <a:schemeClr val="hlink"/>
                </a:solidFill>
                <a:latin typeface="Arial Black"/>
                <a:ea typeface="Arial Black"/>
                <a:cs typeface="Arial Black"/>
                <a:sym typeface="Arial Black"/>
                <a:hlinkClick r:id="rId3"/>
              </a:rPr>
              <a:t>www.riksdagen.se</a:t>
            </a:r>
          </a:p>
          <a:p>
            <a:pPr algn="l" rtl="0" lvl="0" marR="0" indent="-444500" marL="698500">
              <a:spcBef>
                <a:spcPts val="1800"/>
              </a:spcBef>
              <a:spcAft>
                <a:spcPts val="0"/>
              </a:spcAft>
              <a:buClr>
                <a:schemeClr val="dk1"/>
              </a:buClr>
              <a:buSzPct val="25000"/>
              <a:buFont typeface="Arial Black"/>
              <a:buNone/>
            </a:pPr>
            <a:r>
              <a:rPr strike="noStrike" u="sng" b="0" cap="none" baseline="0" sz="2400" lang="en-US" i="0">
                <a:solidFill>
                  <a:schemeClr val="hlink"/>
                </a:solidFill>
                <a:latin typeface="Arial Black"/>
                <a:ea typeface="Arial Black"/>
                <a:cs typeface="Arial Black"/>
                <a:sym typeface="Arial Black"/>
                <a:hlinkClick r:id="rId4"/>
              </a:rPr>
              <a:t>www.vansterpartiet.se</a:t>
            </a:r>
          </a:p>
          <a:p>
            <a:pPr algn="l" rtl="0" lvl="0" marR="0" indent="-444500" marL="698500">
              <a:spcBef>
                <a:spcPts val="1800"/>
              </a:spcBef>
              <a:spcAft>
                <a:spcPts val="0"/>
              </a:spcAft>
              <a:buClr>
                <a:schemeClr val="dk1"/>
              </a:buClr>
              <a:buSzPct val="25000"/>
              <a:buFont typeface="Arial Black"/>
              <a:buNone/>
            </a:pPr>
            <a:r>
              <a:rPr strike="noStrike" u="sng" b="0" cap="none" baseline="0" sz="2400" lang="en-US" i="0">
                <a:solidFill>
                  <a:schemeClr val="hlink"/>
                </a:solidFill>
                <a:latin typeface="Arial Black"/>
                <a:ea typeface="Arial Black"/>
                <a:cs typeface="Arial Black"/>
                <a:sym typeface="Arial Black"/>
                <a:hlinkClick r:id="rId5"/>
              </a:rPr>
              <a:t>www.vansternsinternationellaforum.se/.se</a:t>
            </a:r>
          </a:p>
          <a:p>
            <a:r>
              <a:t/>
            </a:r>
          </a:p>
          <a:p>
            <a:r>
              <a:t/>
            </a:r>
          </a:p>
        </p:txBody>
      </p:sp>
      <p:pic>
        <p:nvPicPr>
          <p:cNvPr id="255" name="Shape 255"/>
          <p:cNvPicPr preferRelativeResize="0"/>
          <p:nvPr/>
        </p:nvPicPr>
        <p:blipFill>
          <a:blip r:embed="rId6"/>
          <a:stretch>
            <a:fillRect/>
          </a:stretch>
        </p:blipFill>
        <p:spPr>
          <a:xfrm>
            <a:off y="1793875" x="5681662"/>
            <a:ext cy="2670175" cx="4013200"/>
          </a:xfrm>
          <a:prstGeom prst="rect">
            <a:avLst/>
          </a:prstGeom>
        </p:spPr>
      </p:pic>
      <p:sp>
        <p:nvSpPr>
          <p:cNvPr id="256" name="Shape 256"/>
          <p:cNvSpPr txBox="1"/>
          <p:nvPr>
            <p:ph idx="2" type="body"/>
          </p:nvPr>
        </p:nvSpPr>
        <p:spPr>
          <a:xfrm>
            <a:off y="1793875" x="5681662"/>
            <a:ext cy="2670175" cx="4013200"/>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y="0" x="0"/>
          <a:ext cy="0" cx="0"/>
          <a:chOff y="0" x="0"/>
          <a:chExt cy="0" cx="0"/>
        </a:xfrm>
      </p:grpSpPr>
      <p:sp>
        <p:nvSpPr>
          <p:cNvPr id="171" name="Shape 171"/>
          <p:cNvSpPr txBox="1"/>
          <p:nvPr>
            <p:ph idx="12" type="sldNum"/>
          </p:nvPr>
        </p:nvSpPr>
        <p:spPr>
          <a:xfrm>
            <a:off y="6578600" x="2852738"/>
            <a:ext cy="165100" cx="171449"/>
          </a:xfrm>
          <a:prstGeom prst="rect">
            <a:avLst/>
          </a:prstGeom>
          <a:noFill/>
          <a:ln>
            <a:noFill/>
          </a:ln>
        </p:spPr>
        <p:txBody>
          <a:bodyPr bIns="45700" rIns="91425" lIns="91425" tIns="45700" anchor="t" anchorCtr="0">
            <a:noAutofit/>
          </a:bodyPr>
          <a:lstStyle/>
          <a:p>
            <a:pPr algn="l" rtl="0" lvl="0" marR="0" indent="0" marL="0">
              <a:lnSpc>
                <a:spcPct val="75000"/>
              </a:lnSpc>
              <a:spcBef>
                <a:spcPts val="0"/>
              </a:spcBef>
              <a:buSzPct val="25000"/>
              <a:buNone/>
            </a:pPr>
            <a:r>
              <a:rPr lang="en-US"/>
              <a:t> </a:t>
            </a:r>
          </a:p>
        </p:txBody>
      </p:sp>
      <p:sp>
        <p:nvSpPr>
          <p:cNvPr id="172" name="Shape 172"/>
          <p:cNvSpPr/>
          <p:nvPr/>
        </p:nvSpPr>
        <p:spPr>
          <a:xfrm>
            <a:off y="6546850" x="7456488"/>
            <a:ext cy="406399" cx="2222500"/>
          </a:xfrm>
          <a:prstGeom prst="rect">
            <a:avLst/>
          </a:prstGeom>
          <a:noFill/>
          <a:ln>
            <a:noFill/>
          </a:ln>
        </p:spPr>
        <p:txBody>
          <a:bodyPr bIns="0" rIns="0" lIns="0" tIns="0" anchor="b" anchorCtr="0">
            <a:noAutofit/>
          </a:bodyPr>
          <a:lstStyle/>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Vänsterpartiet</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ww.vansterpartiet.se</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hans.linde@riksdagen.se</a:t>
            </a:r>
          </a:p>
        </p:txBody>
      </p:sp>
      <p:sp>
        <p:nvSpPr>
          <p:cNvPr id="173" name="Shape 173"/>
          <p:cNvSpPr/>
          <p:nvPr/>
        </p:nvSpPr>
        <p:spPr>
          <a:xfrm>
            <a:off y="6565900" x="5168900"/>
            <a:ext cy="406399" cx="2158999"/>
          </a:xfrm>
          <a:prstGeom prst="rect">
            <a:avLst/>
          </a:prstGeom>
          <a:noFill/>
          <a:ln>
            <a:noFill/>
          </a:ln>
        </p:spPr>
        <p:txBody>
          <a:bodyPr bIns="0" rIns="0" lIns="0" tIns="0" anchor="b" anchorCtr="0">
            <a:noAutofit/>
          </a:bodyPr>
          <a:lstStyle/>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Vänsterpartiets Hbtq-politik</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Hans Linde</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6 mars</a:t>
            </a:r>
          </a:p>
        </p:txBody>
      </p:sp>
      <p:sp>
        <p:nvSpPr>
          <p:cNvPr id="174" name="Shape 174"/>
          <p:cNvSpPr/>
          <p:nvPr/>
        </p:nvSpPr>
        <p:spPr>
          <a:xfrm>
            <a:off y="508000" x="508000"/>
            <a:ext cy="457200" cx="6794500"/>
          </a:xfrm>
          <a:prstGeom prst="rect">
            <a:avLst/>
          </a:prstGeom>
          <a:noFill/>
          <a:ln>
            <a:noFill/>
          </a:ln>
        </p:spPr>
        <p:txBody>
          <a:bodyPr bIns="0" rIns="0" lIns="0" tIns="0" anchor="t" anchorCtr="0">
            <a:noAutofit/>
          </a:bodyPr>
          <a:lstStyle/>
          <a:p>
            <a:pPr algn="l" rtl="0" lvl="0" marR="0" indent="0" marL="0">
              <a:lnSpc>
                <a:spcPct val="90000"/>
              </a:lnSpc>
              <a:spcBef>
                <a:spcPts val="0"/>
              </a:spcBef>
              <a:spcAft>
                <a:spcPts val="0"/>
              </a:spcAft>
              <a:buSzPct val="25000"/>
              <a:buNone/>
            </a:pPr>
            <a:r>
              <a:rPr strike="noStrike" u="none" b="0" cap="none" baseline="0" sz="2500" lang="en-US" i="0">
                <a:solidFill>
                  <a:srgbClr val="CC0920"/>
                </a:solidFill>
                <a:latin typeface="Arial Black"/>
                <a:ea typeface="Arial Black"/>
                <a:cs typeface="Arial Black"/>
                <a:sym typeface="Arial Black"/>
              </a:rPr>
              <a:t>Utrikesfrågor är frågor om solidaritet</a:t>
            </a:r>
          </a:p>
        </p:txBody>
      </p:sp>
      <p:sp>
        <p:nvSpPr>
          <p:cNvPr id="175" name="Shape 175"/>
          <p:cNvSpPr/>
          <p:nvPr/>
        </p:nvSpPr>
        <p:spPr>
          <a:xfrm>
            <a:off y="1073150" x="533400"/>
            <a:ext cy="3682999" cx="6794500"/>
          </a:xfrm>
          <a:prstGeom prst="rect">
            <a:avLst/>
          </a:prstGeom>
          <a:noFill/>
          <a:ln>
            <a:noFill/>
          </a:ln>
        </p:spPr>
        <p:txBody>
          <a:bodyPr bIns="0" rIns="0" lIns="0" tIns="0" anchor="t" anchorCtr="0">
            <a:noAutofit/>
          </a:bodyPr>
          <a:lstStyle/>
          <a:p>
            <a:pPr algn="l" rtl="0" lvl="0" marR="0" indent="0" marL="0">
              <a:lnSpc>
                <a:spcPct val="90000"/>
              </a:lnSpc>
              <a:spcBef>
                <a:spcPts val="0"/>
              </a:spcBef>
              <a:spcAft>
                <a:spcPts val="0"/>
              </a:spcAft>
              <a:buSzPct val="25000"/>
              <a:buNone/>
            </a:pPr>
            <a:r>
              <a:rPr strike="noStrike" u="none" b="0" cap="none" baseline="0" sz="2000" lang="en-US" i="0">
                <a:solidFill>
                  <a:schemeClr val="dk1"/>
                </a:solidFill>
                <a:latin typeface="Cabin"/>
                <a:ea typeface="Cabin"/>
                <a:cs typeface="Cabin"/>
                <a:sym typeface="Cabin"/>
              </a:rPr>
              <a:t>”Vårt land står inför ett vägval. Ska vi bygga ett Sverige baserat på rättvisa, solidaritet och omtanke? Eller ska vi fortsätta föra en politik där marknadens girighet får styr samhällsutvecklingen?</a:t>
            </a:r>
          </a:p>
          <a:p>
            <a:r>
              <a:t/>
            </a:r>
          </a:p>
          <a:p>
            <a:pPr algn="l" rtl="0" lvl="0" marR="0" indent="0" marL="0">
              <a:lnSpc>
                <a:spcPct val="90000"/>
              </a:lnSpc>
              <a:spcBef>
                <a:spcPts val="0"/>
              </a:spcBef>
              <a:spcAft>
                <a:spcPts val="0"/>
              </a:spcAft>
              <a:buSzPct val="25000"/>
              <a:buNone/>
            </a:pPr>
            <a:r>
              <a:rPr strike="noStrike" u="none" b="0" cap="none" baseline="0" sz="2000" lang="en-US" i="0">
                <a:solidFill>
                  <a:schemeClr val="dk1"/>
                </a:solidFill>
                <a:latin typeface="Cabin"/>
                <a:ea typeface="Cabin"/>
                <a:cs typeface="Cabin"/>
                <a:sym typeface="Cabin"/>
              </a:rPr>
              <a:t>Detta vägval syns på politikområde efter politikområde. Välfärden, den ekonomiska politiken, klimatet och miljön, arbetslösheten och de ökade ojämlikheten mellan män och kvinnor.</a:t>
            </a:r>
          </a:p>
          <a:p>
            <a:r>
              <a:t/>
            </a:r>
          </a:p>
          <a:p>
            <a:pPr algn="l" rtl="0" lvl="0" marR="0" indent="0" marL="0">
              <a:lnSpc>
                <a:spcPct val="90000"/>
              </a:lnSpc>
              <a:spcBef>
                <a:spcPts val="0"/>
              </a:spcBef>
              <a:spcAft>
                <a:spcPts val="0"/>
              </a:spcAft>
              <a:buSzPct val="25000"/>
              <a:buNone/>
            </a:pPr>
            <a:r>
              <a:rPr strike="noStrike" u="none" b="0" cap="none" baseline="0" sz="2000" lang="en-US" i="0">
                <a:solidFill>
                  <a:schemeClr val="dk1"/>
                </a:solidFill>
                <a:latin typeface="Cabin"/>
                <a:ea typeface="Cabin"/>
                <a:cs typeface="Cabin"/>
                <a:sym typeface="Cabin"/>
              </a:rPr>
              <a:t>Men detta vägval syns också inom utrikespolitiken. Ska vårt land föra en självständig utrikespolitik baserad i värderingar om solidaritet, jämställdhet och nedrustning – eller ska vårt land fortsätta med en utrikespolitik där vår internationella roll förminskas till twitterflöden och där smala ekonomiska intressena tillåts styra politiken.”</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304800" x="508000"/>
            <a:ext cy="1270000" cx="91440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6400" lang="en-US" i="0">
                <a:solidFill>
                  <a:schemeClr val="dk1"/>
                </a:solidFill>
                <a:latin typeface="Cabin"/>
                <a:ea typeface="Cabin"/>
                <a:cs typeface="Cabin"/>
                <a:sym typeface="Cabin"/>
              </a:rPr>
              <a:t>Världen är inte rättvis</a:t>
            </a:r>
          </a:p>
        </p:txBody>
      </p:sp>
      <p:pic>
        <p:nvPicPr>
          <p:cNvPr id="181" name="Shape 181"/>
          <p:cNvPicPr preferRelativeResize="0"/>
          <p:nvPr/>
        </p:nvPicPr>
        <p:blipFill>
          <a:blip r:embed="rId3"/>
          <a:stretch>
            <a:fillRect/>
          </a:stretch>
        </p:blipFill>
        <p:spPr>
          <a:xfrm>
            <a:off y="1809750" x="520700"/>
            <a:ext cy="3371850" cx="4486275"/>
          </a:xfrm>
          <a:prstGeom prst="rect">
            <a:avLst/>
          </a:prstGeom>
        </p:spPr>
      </p:pic>
      <p:sp>
        <p:nvSpPr>
          <p:cNvPr id="182" name="Shape 182"/>
          <p:cNvSpPr txBox="1"/>
          <p:nvPr>
            <p:ph idx="1" type="body"/>
          </p:nvPr>
        </p:nvSpPr>
        <p:spPr>
          <a:xfrm>
            <a:off y="1809750" x="520700"/>
            <a:ext cy="3371850" cx="4486274"/>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
        <p:nvSpPr>
          <p:cNvPr id="183" name="Shape 183"/>
          <p:cNvSpPr txBox="1"/>
          <p:nvPr>
            <p:ph idx="2" type="body"/>
          </p:nvPr>
        </p:nvSpPr>
        <p:spPr>
          <a:xfrm>
            <a:off y="1778000" x="5164137"/>
            <a:ext cy="5029199" cx="4487862"/>
          </a:xfrm>
          <a:prstGeom prst="rect">
            <a:avLst/>
          </a:prstGeom>
          <a:noFill/>
          <a:ln>
            <a:noFill/>
          </a:ln>
        </p:spPr>
        <p:txBody>
          <a:bodyPr bIns="45700" rIns="91425" lIns="91425" tIns="45700" anchor="t" anchorCtr="0">
            <a:noAutofit/>
          </a:bodyPr>
          <a:lstStyle/>
          <a:p>
            <a:pPr algn="l" rtl="0" lvl="0" marR="0" indent="-444500" marL="698500">
              <a:spcBef>
                <a:spcPts val="0"/>
              </a:spcBef>
              <a:spcAft>
                <a:spcPts val="0"/>
              </a:spcAft>
              <a:buClr>
                <a:schemeClr val="dk1"/>
              </a:buClr>
              <a:buSzPct val="171606"/>
              <a:buFont typeface="Cabin"/>
              <a:buChar char="•"/>
            </a:pPr>
            <a:r>
              <a:rPr strike="noStrike" u="none" b="0" cap="none" baseline="0" sz="3111" lang="en-US" i="0">
                <a:solidFill>
                  <a:schemeClr val="dk1"/>
                </a:solidFill>
                <a:latin typeface="Cabin"/>
                <a:ea typeface="Cabin"/>
                <a:cs typeface="Cabin"/>
                <a:sym typeface="Cabin"/>
              </a:rPr>
              <a:t>1,2 miljarder människor lever i extremt fattigdom</a:t>
            </a:r>
          </a:p>
          <a:p>
            <a:pPr algn="l" rtl="0" lvl="0" marR="0" indent="-444500" marL="698500">
              <a:spcBef>
                <a:spcPts val="1800"/>
              </a:spcBef>
              <a:spcAft>
                <a:spcPts val="0"/>
              </a:spcAft>
              <a:buClr>
                <a:schemeClr val="dk1"/>
              </a:buClr>
              <a:buSzPct val="171606"/>
              <a:buFont typeface="Cabin"/>
              <a:buChar char="•"/>
            </a:pPr>
            <a:r>
              <a:rPr strike="noStrike" u="none" b="0" cap="none" baseline="0" sz="3111" lang="en-US" i="0">
                <a:solidFill>
                  <a:schemeClr val="dk1"/>
                </a:solidFill>
                <a:latin typeface="Cabin"/>
                <a:ea typeface="Cabin"/>
                <a:cs typeface="Cabin"/>
                <a:sym typeface="Cabin"/>
              </a:rPr>
              <a:t>19 000 barn under 5 år dör varje dag</a:t>
            </a:r>
          </a:p>
          <a:p>
            <a:pPr algn="l" rtl="0" lvl="0" marR="0" indent="-444500" marL="698500">
              <a:spcBef>
                <a:spcPts val="1800"/>
              </a:spcBef>
              <a:spcAft>
                <a:spcPts val="0"/>
              </a:spcAft>
              <a:buClr>
                <a:schemeClr val="dk1"/>
              </a:buClr>
              <a:buSzPct val="171606"/>
              <a:buFont typeface="Cabin"/>
              <a:buChar char="•"/>
            </a:pPr>
            <a:r>
              <a:rPr strike="noStrike" u="none" b="0" cap="none" baseline="0" sz="3111" lang="en-US" i="0">
                <a:solidFill>
                  <a:schemeClr val="dk1"/>
                </a:solidFill>
                <a:latin typeface="Cabin"/>
                <a:ea typeface="Cabin"/>
                <a:cs typeface="Cabin"/>
                <a:sym typeface="Cabin"/>
              </a:rPr>
              <a:t>870 miljoner är kroniskt hungriga</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304800" x="508000"/>
            <a:ext cy="1270000" cx="91440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5400" lang="en-US" i="0">
                <a:solidFill>
                  <a:schemeClr val="dk1"/>
                </a:solidFill>
                <a:latin typeface="Cabin"/>
                <a:ea typeface="Cabin"/>
                <a:cs typeface="Cabin"/>
                <a:sym typeface="Cabin"/>
              </a:rPr>
              <a:t>Världen är inte jämställd</a:t>
            </a:r>
          </a:p>
        </p:txBody>
      </p:sp>
      <p:sp>
        <p:nvSpPr>
          <p:cNvPr id="189" name="Shape 189"/>
          <p:cNvSpPr txBox="1"/>
          <p:nvPr>
            <p:ph idx="1" type="body"/>
          </p:nvPr>
        </p:nvSpPr>
        <p:spPr>
          <a:xfrm>
            <a:off y="1574800" x="752475"/>
            <a:ext cy="5029199" cx="4487862"/>
          </a:xfrm>
          <a:prstGeom prst="rect">
            <a:avLst/>
          </a:prstGeom>
          <a:noFill/>
          <a:ln>
            <a:noFill/>
          </a:ln>
        </p:spPr>
        <p:txBody>
          <a:bodyPr bIns="45700" rIns="91425" lIns="91425" tIns="45700" anchor="t" anchorCtr="0">
            <a:noAutofit/>
          </a:bodyPr>
          <a:lstStyle/>
          <a:p>
            <a:pPr algn="l" rtl="0" lvl="0" marR="0" indent="-444500" marL="698500">
              <a:spcBef>
                <a:spcPts val="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Kvinnor äger 1 % av jordens tillgångar</a:t>
            </a:r>
          </a:p>
          <a:p>
            <a:pPr algn="l" rtl="0" lvl="0" marR="0" indent="-444500" marL="698500">
              <a:spcBef>
                <a:spcPts val="180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800 kvinnor dör i samband med en graviditet varje timme.</a:t>
            </a:r>
          </a:p>
          <a:p>
            <a:pPr algn="l" rtl="0" lvl="0" marR="0" indent="-444500" marL="698500">
              <a:spcBef>
                <a:spcPts val="180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138 kvinnor dör varje dag i samband med en illegal abort</a:t>
            </a:r>
          </a:p>
          <a:p>
            <a:pPr algn="l" rtl="0" lvl="0" marR="0" indent="-444500" marL="698500">
              <a:spcBef>
                <a:spcPts val="180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19 % av världens parlamentariker är kvinnor</a:t>
            </a:r>
          </a:p>
        </p:txBody>
      </p:sp>
      <p:pic>
        <p:nvPicPr>
          <p:cNvPr id="190" name="Shape 190"/>
          <p:cNvPicPr preferRelativeResize="0"/>
          <p:nvPr/>
        </p:nvPicPr>
        <p:blipFill>
          <a:blip r:embed="rId3"/>
          <a:stretch>
            <a:fillRect/>
          </a:stretch>
        </p:blipFill>
        <p:spPr>
          <a:xfrm>
            <a:off y="1809750" x="5240337"/>
            <a:ext cy="3425824" cx="4559299"/>
          </a:xfrm>
          <a:prstGeom prst="rect">
            <a:avLst/>
          </a:prstGeom>
        </p:spPr>
      </p:pic>
      <p:sp>
        <p:nvSpPr>
          <p:cNvPr id="191" name="Shape 191"/>
          <p:cNvSpPr txBox="1"/>
          <p:nvPr>
            <p:ph idx="2" type="body"/>
          </p:nvPr>
        </p:nvSpPr>
        <p:spPr>
          <a:xfrm>
            <a:off y="1809750" x="5240337"/>
            <a:ext cy="3425824" cx="4559300"/>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y="0" x="0"/>
          <a:ext cy="0" cx="0"/>
          <a:chOff y="0" x="0"/>
          <a:chExt cy="0" cx="0"/>
        </a:xfrm>
      </p:grpSpPr>
      <p:sp>
        <p:nvSpPr>
          <p:cNvPr id="196" name="Shape 196"/>
          <p:cNvSpPr txBox="1"/>
          <p:nvPr>
            <p:ph type="title"/>
          </p:nvPr>
        </p:nvSpPr>
        <p:spPr>
          <a:xfrm>
            <a:off y="304800" x="508000"/>
            <a:ext cy="1270000" cx="91440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4444" lang="en-US" i="0">
                <a:solidFill>
                  <a:schemeClr val="dk1"/>
                </a:solidFill>
                <a:latin typeface="Cabin"/>
                <a:ea typeface="Cabin"/>
                <a:cs typeface="Cabin"/>
                <a:sym typeface="Cabin"/>
              </a:rPr>
              <a:t>Världen är inte miljömässigt hållbar</a:t>
            </a:r>
          </a:p>
        </p:txBody>
      </p:sp>
      <p:sp>
        <p:nvSpPr>
          <p:cNvPr id="197" name="Shape 197"/>
          <p:cNvSpPr txBox="1"/>
          <p:nvPr>
            <p:ph idx="1" type="body"/>
          </p:nvPr>
        </p:nvSpPr>
        <p:spPr>
          <a:xfrm>
            <a:off y="1778000" x="508000"/>
            <a:ext cy="5029199" cx="4487862"/>
          </a:xfrm>
          <a:prstGeom prst="rect">
            <a:avLst/>
          </a:prstGeom>
          <a:noFill/>
          <a:ln>
            <a:noFill/>
          </a:ln>
        </p:spPr>
        <p:txBody>
          <a:bodyPr bIns="45700" rIns="91425" lIns="91425" tIns="45700" anchor="t" anchorCtr="0">
            <a:noAutofit/>
          </a:bodyPr>
          <a:lstStyle/>
          <a:p>
            <a:pPr algn="l" rtl="0" lvl="0" marR="0" indent="-444500" marL="698500">
              <a:spcBef>
                <a:spcPts val="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Nord har stått för 70 % av utsläppen</a:t>
            </a:r>
          </a:p>
          <a:p>
            <a:pPr algn="l" rtl="0" lvl="0" marR="0" indent="-444500" marL="698500">
              <a:spcBef>
                <a:spcPts val="180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1 miljard saknar tillgång till rent vatten</a:t>
            </a:r>
          </a:p>
          <a:p>
            <a:pPr algn="l" rtl="0" lvl="0" marR="0" indent="-444500" marL="698500">
              <a:spcBef>
                <a:spcPts val="1800"/>
              </a:spcBef>
              <a:spcAft>
                <a:spcPts val="0"/>
              </a:spcAft>
              <a:buClr>
                <a:schemeClr val="dk1"/>
              </a:buClr>
              <a:buSzPct val="171000"/>
              <a:buFont typeface="Cabin"/>
              <a:buChar char="•"/>
            </a:pPr>
            <a:r>
              <a:rPr strike="noStrike" u="none" b="0" cap="none" baseline="0" sz="2400" lang="en-US" i="0">
                <a:solidFill>
                  <a:schemeClr val="dk1"/>
                </a:solidFill>
                <a:latin typeface="Cabin"/>
                <a:ea typeface="Cabin"/>
                <a:cs typeface="Cabin"/>
                <a:sym typeface="Cabin"/>
              </a:rPr>
              <a:t>75-90 % av världens flyktingar är “klimatflyktingar”</a:t>
            </a:r>
          </a:p>
          <a:p>
            <a:r>
              <a:t/>
            </a:r>
          </a:p>
          <a:p>
            <a:r>
              <a:t/>
            </a:r>
          </a:p>
        </p:txBody>
      </p:sp>
      <p:pic>
        <p:nvPicPr>
          <p:cNvPr id="198" name="Shape 198"/>
          <p:cNvPicPr preferRelativeResize="0"/>
          <p:nvPr/>
        </p:nvPicPr>
        <p:blipFill>
          <a:blip r:embed="rId3"/>
          <a:stretch>
            <a:fillRect/>
          </a:stretch>
        </p:blipFill>
        <p:spPr>
          <a:xfrm>
            <a:off y="1809750" x="5159375"/>
            <a:ext cy="3279774" cx="4370388"/>
          </a:xfrm>
          <a:prstGeom prst="rect">
            <a:avLst/>
          </a:prstGeom>
        </p:spPr>
      </p:pic>
      <p:sp>
        <p:nvSpPr>
          <p:cNvPr id="199" name="Shape 199"/>
          <p:cNvSpPr txBox="1"/>
          <p:nvPr>
            <p:ph idx="2" type="body"/>
          </p:nvPr>
        </p:nvSpPr>
        <p:spPr>
          <a:xfrm>
            <a:off y="1809750" x="5159375"/>
            <a:ext cy="3279775" cx="4370388"/>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y="0" x="0"/>
          <a:ext cy="0" cx="0"/>
          <a:chOff y="0" x="0"/>
          <a:chExt cy="0" cx="0"/>
        </a:xfrm>
      </p:grpSpPr>
      <p:sp>
        <p:nvSpPr>
          <p:cNvPr id="204" name="Shape 204"/>
          <p:cNvSpPr txBox="1"/>
          <p:nvPr>
            <p:ph type="title"/>
          </p:nvPr>
        </p:nvSpPr>
        <p:spPr>
          <a:xfrm>
            <a:off y="304800" x="508000"/>
            <a:ext cy="1270000" cx="91440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0" cap="none" baseline="0" sz="5400" lang="en-US" i="0">
                <a:solidFill>
                  <a:schemeClr val="dk1"/>
                </a:solidFill>
                <a:latin typeface="Cabin"/>
                <a:ea typeface="Cabin"/>
                <a:cs typeface="Cabin"/>
                <a:sym typeface="Cabin"/>
              </a:rPr>
              <a:t>Varför är världen orättvis?</a:t>
            </a:r>
          </a:p>
        </p:txBody>
      </p:sp>
      <p:sp>
        <p:nvSpPr>
          <p:cNvPr id="205" name="Shape 205"/>
          <p:cNvSpPr txBox="1"/>
          <p:nvPr>
            <p:ph idx="1" type="body"/>
          </p:nvPr>
        </p:nvSpPr>
        <p:spPr>
          <a:xfrm>
            <a:off y="1778000" x="508000"/>
            <a:ext cy="5029199" cx="4487862"/>
          </a:xfrm>
          <a:prstGeom prst="rect">
            <a:avLst/>
          </a:prstGeom>
          <a:noFill/>
          <a:ln>
            <a:noFill/>
          </a:ln>
        </p:spPr>
        <p:txBody>
          <a:bodyPr bIns="45700" rIns="91425" lIns="91425" tIns="45700" anchor="t" anchorCtr="0">
            <a:noAutofit/>
          </a:bodyPr>
          <a:lstStyle/>
          <a:p>
            <a:pPr algn="l" rtl="0" lvl="0" marR="0" indent="-444500" marL="698500">
              <a:spcBef>
                <a:spcPts val="0"/>
              </a:spcBef>
              <a:spcAft>
                <a:spcPts val="0"/>
              </a:spcAft>
              <a:buClr>
                <a:schemeClr val="dk1"/>
              </a:buClr>
              <a:buSzPct val="171000"/>
              <a:buFont typeface="Cabin"/>
              <a:buChar char="•"/>
            </a:pPr>
            <a:r>
              <a:rPr strike="noStrike" u="none" b="0" cap="none" baseline="0" sz="2800" lang="en-US" i="0">
                <a:solidFill>
                  <a:schemeClr val="dk1"/>
                </a:solidFill>
                <a:latin typeface="Cabin"/>
                <a:ea typeface="Cabin"/>
                <a:cs typeface="Cabin"/>
                <a:sym typeface="Cabin"/>
              </a:rPr>
              <a:t>Varje krona i bistånd – 10 kronor tillbaka i ekonomisk utsugning.</a:t>
            </a:r>
          </a:p>
          <a:p>
            <a:pPr algn="l" rtl="0" lvl="0" marR="0" indent="-444500" marL="698500">
              <a:spcBef>
                <a:spcPts val="1800"/>
              </a:spcBef>
              <a:spcAft>
                <a:spcPts val="0"/>
              </a:spcAft>
              <a:buClr>
                <a:schemeClr val="dk1"/>
              </a:buClr>
              <a:buSzPct val="171000"/>
              <a:buFont typeface="Cabin"/>
              <a:buChar char="•"/>
            </a:pPr>
            <a:r>
              <a:rPr strike="noStrike" u="none" b="0" cap="none" baseline="0" sz="2800" lang="en-US" i="0">
                <a:solidFill>
                  <a:schemeClr val="dk1"/>
                </a:solidFill>
                <a:latin typeface="Cabin"/>
                <a:ea typeface="Cabin"/>
                <a:cs typeface="Cabin"/>
                <a:sym typeface="Cabin"/>
              </a:rPr>
              <a:t>H&amp;M 21 miljarder i vinst 2012 – betalade 585 kronor i skatt i Bangladesh. </a:t>
            </a:r>
          </a:p>
          <a:p>
            <a:pPr algn="l" rtl="0" lvl="0" marR="0" indent="-444500" marL="698500">
              <a:spcBef>
                <a:spcPts val="1800"/>
              </a:spcBef>
              <a:spcAft>
                <a:spcPts val="0"/>
              </a:spcAft>
              <a:buClr>
                <a:schemeClr val="dk1"/>
              </a:buClr>
              <a:buSzPct val="171000"/>
              <a:buFont typeface="Cabin"/>
              <a:buChar char="•"/>
            </a:pPr>
            <a:r>
              <a:rPr strike="noStrike" u="none" b="0" cap="none" baseline="0" sz="2800" lang="en-US" i="0">
                <a:solidFill>
                  <a:schemeClr val="dk1"/>
                </a:solidFill>
                <a:latin typeface="Cabin"/>
                <a:ea typeface="Cabin"/>
                <a:cs typeface="Cabin"/>
                <a:sym typeface="Cabin"/>
              </a:rPr>
              <a:t>Lundin Oil 730 miljoner i vinst 2012.</a:t>
            </a:r>
          </a:p>
        </p:txBody>
      </p:sp>
      <p:pic>
        <p:nvPicPr>
          <p:cNvPr id="206" name="Shape 206"/>
          <p:cNvPicPr preferRelativeResize="0"/>
          <p:nvPr/>
        </p:nvPicPr>
        <p:blipFill>
          <a:blip r:embed="rId3"/>
          <a:stretch>
            <a:fillRect/>
          </a:stretch>
        </p:blipFill>
        <p:spPr>
          <a:xfrm>
            <a:off y="1809750" x="5559425"/>
            <a:ext cy="4300537" cx="3208338"/>
          </a:xfrm>
          <a:prstGeom prst="rect">
            <a:avLst/>
          </a:prstGeom>
        </p:spPr>
      </p:pic>
      <p:sp>
        <p:nvSpPr>
          <p:cNvPr id="207" name="Shape 207"/>
          <p:cNvSpPr txBox="1"/>
          <p:nvPr>
            <p:ph idx="2" type="body"/>
          </p:nvPr>
        </p:nvSpPr>
        <p:spPr>
          <a:xfrm>
            <a:off y="1809750" x="5559425"/>
            <a:ext cy="4300538" cx="3208337"/>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y="0" x="0"/>
          <a:ext cy="0" cx="0"/>
          <a:chOff y="0" x="0"/>
          <a:chExt cy="0" cx="0"/>
        </a:xfrm>
      </p:grpSpPr>
      <p:sp>
        <p:nvSpPr>
          <p:cNvPr id="212" name="Shape 212"/>
          <p:cNvSpPr txBox="1"/>
          <p:nvPr>
            <p:ph type="title"/>
          </p:nvPr>
        </p:nvSpPr>
        <p:spPr>
          <a:xfrm>
            <a:off y="406400" x="698500"/>
            <a:ext cy="1471613" cx="87630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4800" lang="en-US" i="0">
                <a:solidFill>
                  <a:schemeClr val="dk1"/>
                </a:solidFill>
                <a:latin typeface="Cabin"/>
                <a:ea typeface="Cabin"/>
                <a:cs typeface="Cabin"/>
                <a:sym typeface="Cabin"/>
              </a:rPr>
              <a:t>Sverige bidrar till orättvisor</a:t>
            </a:r>
          </a:p>
        </p:txBody>
      </p:sp>
      <p:sp>
        <p:nvSpPr>
          <p:cNvPr id="213" name="Shape 213"/>
          <p:cNvSpPr txBox="1"/>
          <p:nvPr>
            <p:ph idx="1" type="body"/>
          </p:nvPr>
        </p:nvSpPr>
        <p:spPr>
          <a:xfrm>
            <a:off y="1577975" x="758825"/>
            <a:ext cy="4833937" cx="8763000"/>
          </a:xfrm>
          <a:prstGeom prst="rect">
            <a:avLst/>
          </a:prstGeom>
          <a:noFill/>
          <a:ln>
            <a:noFill/>
          </a:ln>
        </p:spPr>
        <p:txBody>
          <a:bodyPr bIns="45700" rIns="91425" lIns="91425" tIns="45700" anchor="t" anchorCtr="0">
            <a:noAutofit/>
          </a:bodyPr>
          <a:lstStyle/>
          <a:p>
            <a:pPr algn="l" rtl="0" lvl="0" marR="0" indent="-444500" marL="698500">
              <a:spcBef>
                <a:spcPts val="0"/>
              </a:spcBef>
              <a:spcAft>
                <a:spcPts val="0"/>
              </a:spcAft>
              <a:buClr>
                <a:schemeClr val="dk1"/>
              </a:buClr>
              <a:buSzPct val="171000"/>
              <a:buFont typeface="Cabin"/>
              <a:buChar char="•"/>
            </a:pPr>
            <a:r>
              <a:rPr strike="noStrike" u="none" b="0" cap="none" baseline="0" sz="3200" lang="en-US" i="0">
                <a:solidFill>
                  <a:schemeClr val="dk1"/>
                </a:solidFill>
                <a:latin typeface="Cabin"/>
                <a:ea typeface="Cabin"/>
                <a:cs typeface="Cabin"/>
                <a:sym typeface="Cabin"/>
              </a:rPr>
              <a:t>Vapenexport till diktaturer och krigförande stater – 84 miljarder kronor sen 2006</a:t>
            </a:r>
          </a:p>
          <a:p>
            <a:pPr algn="l" rtl="0" lvl="0" marR="0" indent="-444500" marL="698500">
              <a:spcBef>
                <a:spcPts val="1800"/>
              </a:spcBef>
              <a:spcAft>
                <a:spcPts val="0"/>
              </a:spcAft>
              <a:buClr>
                <a:schemeClr val="dk1"/>
              </a:buClr>
              <a:buSzPct val="171000"/>
              <a:buFont typeface="Cabin"/>
              <a:buChar char="•"/>
            </a:pPr>
            <a:r>
              <a:rPr strike="noStrike" u="none" b="0" cap="none" baseline="0" sz="3200" lang="en-US" i="0">
                <a:solidFill>
                  <a:schemeClr val="dk1"/>
                </a:solidFill>
                <a:latin typeface="Cabin"/>
                <a:ea typeface="Cabin"/>
                <a:cs typeface="Cabin"/>
                <a:sym typeface="Cabin"/>
              </a:rPr>
              <a:t>17 % av biståndet lämnar aldrig Sverige</a:t>
            </a:r>
          </a:p>
          <a:p>
            <a:pPr algn="l" rtl="0" lvl="0" marR="0" indent="-444500" marL="698500">
              <a:spcBef>
                <a:spcPts val="1800"/>
              </a:spcBef>
              <a:spcAft>
                <a:spcPts val="0"/>
              </a:spcAft>
              <a:buClr>
                <a:schemeClr val="dk1"/>
              </a:buClr>
              <a:buSzPct val="171000"/>
              <a:buFont typeface="Cabin"/>
              <a:buChar char="•"/>
            </a:pPr>
            <a:r>
              <a:rPr strike="noStrike" u="none" b="0" cap="none" baseline="0" sz="3200" lang="en-US" i="0">
                <a:solidFill>
                  <a:schemeClr val="dk1"/>
                </a:solidFill>
                <a:latin typeface="Cabin"/>
                <a:ea typeface="Cabin"/>
                <a:cs typeface="Cabin"/>
                <a:sym typeface="Cabin"/>
              </a:rPr>
              <a:t>Handelsavtal som försvårar utveckling</a:t>
            </a:r>
          </a:p>
          <a:p>
            <a:pPr algn="l" rtl="0" lvl="0" marR="0" indent="-444500" marL="698500">
              <a:spcBef>
                <a:spcPts val="1800"/>
              </a:spcBef>
              <a:spcAft>
                <a:spcPts val="0"/>
              </a:spcAft>
              <a:buClr>
                <a:schemeClr val="dk1"/>
              </a:buClr>
              <a:buSzPct val="171000"/>
              <a:buFont typeface="Cabin"/>
              <a:buChar char="•"/>
            </a:pPr>
            <a:r>
              <a:rPr strike="noStrike" u="none" b="0" cap="none" baseline="0" sz="3200" lang="en-US" i="0">
                <a:solidFill>
                  <a:schemeClr val="dk1"/>
                </a:solidFill>
                <a:latin typeface="Cabin"/>
                <a:ea typeface="Cabin"/>
                <a:cs typeface="Cabin"/>
                <a:sym typeface="Cabin"/>
              </a:rPr>
              <a:t>Avvisar människor till krig och förtryck</a:t>
            </a:r>
          </a:p>
          <a:p>
            <a:pPr algn="l" rtl="0" lvl="0" marR="0" indent="-444500" marL="698500">
              <a:spcBef>
                <a:spcPts val="1800"/>
              </a:spcBef>
              <a:spcAft>
                <a:spcPts val="0"/>
              </a:spcAft>
              <a:buClr>
                <a:schemeClr val="dk1"/>
              </a:buClr>
              <a:buSzPct val="171000"/>
              <a:buFont typeface="Cabin"/>
              <a:buChar char="•"/>
            </a:pPr>
            <a:r>
              <a:rPr strike="noStrike" u="none" b="0" cap="none" baseline="0" sz="3200" lang="en-US" i="0">
                <a:solidFill>
                  <a:schemeClr val="dk1"/>
                </a:solidFill>
                <a:latin typeface="Cabin"/>
                <a:ea typeface="Cabin"/>
                <a:cs typeface="Cabin"/>
                <a:sym typeface="Cabin"/>
              </a:rPr>
              <a:t>Militärt samarbete med Israel</a:t>
            </a:r>
          </a:p>
          <a:p>
            <a:pPr algn="l" rtl="0" lvl="0" marR="0" indent="-444500" marL="698500">
              <a:spcBef>
                <a:spcPts val="1800"/>
              </a:spcBef>
              <a:spcAft>
                <a:spcPts val="0"/>
              </a:spcAft>
              <a:buClr>
                <a:schemeClr val="dk1"/>
              </a:buClr>
              <a:buSzPct val="171000"/>
              <a:buFont typeface="Cabin"/>
              <a:buChar char="•"/>
            </a:pPr>
            <a:r>
              <a:rPr strike="noStrike" u="none" b="0" cap="none" baseline="0" sz="3200" lang="en-US" i="0">
                <a:solidFill>
                  <a:schemeClr val="dk1"/>
                </a:solidFill>
                <a:latin typeface="Cabin"/>
                <a:ea typeface="Cabin"/>
                <a:cs typeface="Cabin"/>
                <a:sym typeface="Cabin"/>
              </a:rPr>
              <a:t>Trupp i Afghanistan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y="0" x="0"/>
          <a:ext cy="0" cx="0"/>
          <a:chOff y="0" x="0"/>
          <a:chExt cy="0" cx="0"/>
        </a:xfrm>
      </p:grpSpPr>
      <p:sp>
        <p:nvSpPr>
          <p:cNvPr id="218" name="Shape 218"/>
          <p:cNvSpPr txBox="1"/>
          <p:nvPr>
            <p:ph type="title"/>
          </p:nvPr>
        </p:nvSpPr>
        <p:spPr>
          <a:xfrm>
            <a:off y="304800" x="508000"/>
            <a:ext cy="1270000" cx="91440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5400" lang="en-US" i="0">
                <a:solidFill>
                  <a:schemeClr val="dk1"/>
                </a:solidFill>
                <a:latin typeface="Cabin"/>
                <a:ea typeface="Cabin"/>
                <a:cs typeface="Cabin"/>
                <a:sym typeface="Cabin"/>
              </a:rPr>
              <a:t>En annan värld är möjlig</a:t>
            </a:r>
          </a:p>
        </p:txBody>
      </p:sp>
      <p:sp>
        <p:nvSpPr>
          <p:cNvPr id="219" name="Shape 219"/>
          <p:cNvSpPr txBox="1"/>
          <p:nvPr>
            <p:ph idx="1" type="body"/>
          </p:nvPr>
        </p:nvSpPr>
        <p:spPr>
          <a:xfrm>
            <a:off y="1778000" x="508000"/>
            <a:ext cy="5029199" cx="4487862"/>
          </a:xfrm>
          <a:prstGeom prst="rect">
            <a:avLst/>
          </a:prstGeom>
          <a:noFill/>
          <a:ln>
            <a:noFill/>
          </a:ln>
        </p:spPr>
        <p:txBody>
          <a:bodyPr bIns="45700" rIns="91425" lIns="91425" tIns="45700" anchor="t" anchorCtr="0">
            <a:noAutofit/>
          </a:bodyPr>
          <a:lstStyle/>
          <a:p>
            <a:pPr algn="l" rtl="0" lvl="0" marR="0" indent="-444500" marL="698500">
              <a:lnSpc>
                <a:spcPct val="90000"/>
              </a:lnSpc>
              <a:spcBef>
                <a:spcPts val="0"/>
              </a:spcBef>
              <a:spcAft>
                <a:spcPts val="0"/>
              </a:spcAft>
              <a:buClr>
                <a:schemeClr val="dk1"/>
              </a:buClr>
              <a:buSzPct val="171000"/>
              <a:buFont typeface="Cabin"/>
              <a:buChar char="•"/>
            </a:pPr>
            <a:r>
              <a:rPr strike="noStrike" u="none" b="0" cap="none" baseline="0" sz="2000" lang="en-US" i="0">
                <a:solidFill>
                  <a:schemeClr val="dk1"/>
                </a:solidFill>
                <a:latin typeface="Cabin"/>
                <a:ea typeface="Cabin"/>
                <a:cs typeface="Cabin"/>
                <a:sym typeface="Cabin"/>
              </a:rPr>
              <a:t>1990 var 42 % fattiga – idag 25 %</a:t>
            </a:r>
          </a:p>
          <a:p>
            <a:pPr algn="l" rtl="0" lvl="0" marR="0" indent="-444500" marL="698500">
              <a:lnSpc>
                <a:spcPct val="90000"/>
              </a:lnSpc>
              <a:spcBef>
                <a:spcPts val="1800"/>
              </a:spcBef>
              <a:spcAft>
                <a:spcPts val="0"/>
              </a:spcAft>
              <a:buClr>
                <a:schemeClr val="dk1"/>
              </a:buClr>
              <a:buSzPct val="171000"/>
              <a:buFont typeface="Cabin"/>
              <a:buChar char="•"/>
            </a:pPr>
            <a:r>
              <a:rPr strike="noStrike" u="none" b="0" cap="none" baseline="0" sz="2000" lang="en-US" i="0">
                <a:solidFill>
                  <a:schemeClr val="dk1"/>
                </a:solidFill>
                <a:latin typeface="Cabin"/>
                <a:ea typeface="Cabin"/>
                <a:cs typeface="Cabin"/>
                <a:sym typeface="Cabin"/>
              </a:rPr>
              <a:t>Antalet diktaturer minskar</a:t>
            </a:r>
          </a:p>
          <a:p>
            <a:pPr algn="l" rtl="0" lvl="0" marR="0" indent="-444500" marL="698500">
              <a:lnSpc>
                <a:spcPct val="90000"/>
              </a:lnSpc>
              <a:spcBef>
                <a:spcPts val="1800"/>
              </a:spcBef>
              <a:spcAft>
                <a:spcPts val="0"/>
              </a:spcAft>
              <a:buClr>
                <a:schemeClr val="dk1"/>
              </a:buClr>
              <a:buSzPct val="171000"/>
              <a:buFont typeface="Cabin"/>
              <a:buChar char="•"/>
            </a:pPr>
            <a:r>
              <a:rPr strike="noStrike" u="none" b="0" cap="none" baseline="0" sz="2000" lang="en-US" i="0">
                <a:solidFill>
                  <a:schemeClr val="dk1"/>
                </a:solidFill>
                <a:latin typeface="Cabin"/>
                <a:ea typeface="Cabin"/>
                <a:cs typeface="Cabin"/>
                <a:sym typeface="Cabin"/>
              </a:rPr>
              <a:t>En lång rad konflikter fått en fredlig lösning</a:t>
            </a:r>
          </a:p>
          <a:p>
            <a:pPr algn="l" rtl="0" lvl="0" marR="0" indent="-444500" marL="698500">
              <a:lnSpc>
                <a:spcPct val="90000"/>
              </a:lnSpc>
              <a:spcBef>
                <a:spcPts val="1800"/>
              </a:spcBef>
              <a:spcAft>
                <a:spcPts val="0"/>
              </a:spcAft>
              <a:buClr>
                <a:schemeClr val="dk1"/>
              </a:buClr>
              <a:buSzPct val="171000"/>
              <a:buFont typeface="Cabin"/>
              <a:buChar char="•"/>
            </a:pPr>
            <a:r>
              <a:rPr strike="noStrike" u="none" b="0" cap="none" baseline="0" sz="2000" lang="en-US" i="0">
                <a:solidFill>
                  <a:schemeClr val="dk1"/>
                </a:solidFill>
                <a:latin typeface="Cabin"/>
                <a:ea typeface="Cabin"/>
                <a:cs typeface="Cabin"/>
                <a:sym typeface="Cabin"/>
              </a:rPr>
              <a:t>Brasilien, Nya Zeelands, Uruguay och Frankrike infört samkönade äktenskap.</a:t>
            </a:r>
          </a:p>
          <a:p>
            <a:pPr algn="l" rtl="0" lvl="0" marR="0" indent="-444500" marL="698500">
              <a:lnSpc>
                <a:spcPct val="90000"/>
              </a:lnSpc>
              <a:spcBef>
                <a:spcPts val="1800"/>
              </a:spcBef>
              <a:spcAft>
                <a:spcPts val="0"/>
              </a:spcAft>
              <a:buClr>
                <a:schemeClr val="dk1"/>
              </a:buClr>
              <a:buSzPct val="171000"/>
              <a:buFont typeface="Cabin"/>
              <a:buChar char="•"/>
            </a:pPr>
            <a:r>
              <a:rPr strike="noStrike" u="none" b="0" cap="none" baseline="0" sz="2000" lang="en-US" i="0">
                <a:solidFill>
                  <a:schemeClr val="dk1"/>
                </a:solidFill>
                <a:latin typeface="Cabin"/>
                <a:ea typeface="Cabin"/>
                <a:cs typeface="Cabin"/>
                <a:sym typeface="Cabin"/>
              </a:rPr>
              <a:t>Liberia, Argentina, Bangladesh, Costa Rica med flera leds av kvinnor.</a:t>
            </a:r>
          </a:p>
        </p:txBody>
      </p:sp>
      <p:pic>
        <p:nvPicPr>
          <p:cNvPr id="220" name="Shape 220"/>
          <p:cNvPicPr preferRelativeResize="0"/>
          <p:nvPr/>
        </p:nvPicPr>
        <p:blipFill>
          <a:blip r:embed="rId3"/>
          <a:stretch>
            <a:fillRect/>
          </a:stretch>
        </p:blipFill>
        <p:spPr>
          <a:xfrm>
            <a:off y="1809750" x="5080000"/>
            <a:ext cy="3546475" cx="4719637"/>
          </a:xfrm>
          <a:prstGeom prst="rect">
            <a:avLst/>
          </a:prstGeom>
        </p:spPr>
      </p:pic>
      <p:sp>
        <p:nvSpPr>
          <p:cNvPr id="221" name="Shape 221"/>
          <p:cNvSpPr txBox="1"/>
          <p:nvPr>
            <p:ph idx="2" type="body"/>
          </p:nvPr>
        </p:nvSpPr>
        <p:spPr>
          <a:xfrm>
            <a:off y="1809750" x="5080000"/>
            <a:ext cy="3546475" cx="4719637"/>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y="0" x="0"/>
          <a:ext cy="0" cx="0"/>
          <a:chOff y="0" x="0"/>
          <a:chExt cy="0" cx="0"/>
        </a:xfrm>
      </p:grpSpPr>
      <p:sp>
        <p:nvSpPr>
          <p:cNvPr id="226" name="Shape 226"/>
          <p:cNvSpPr txBox="1"/>
          <p:nvPr>
            <p:ph idx="12" type="sldNum"/>
          </p:nvPr>
        </p:nvSpPr>
        <p:spPr>
          <a:xfrm>
            <a:off y="6578600" x="2852738"/>
            <a:ext cy="165100" cx="171449"/>
          </a:xfrm>
          <a:prstGeom prst="rect">
            <a:avLst/>
          </a:prstGeom>
          <a:noFill/>
          <a:ln>
            <a:noFill/>
          </a:ln>
        </p:spPr>
        <p:txBody>
          <a:bodyPr bIns="45700" rIns="91425" lIns="91425" tIns="45700" anchor="t" anchorCtr="0">
            <a:noAutofit/>
          </a:bodyPr>
          <a:lstStyle/>
          <a:p>
            <a:pPr algn="l" rtl="0" lvl="0" marR="0" indent="0" marL="0">
              <a:lnSpc>
                <a:spcPct val="75000"/>
              </a:lnSpc>
              <a:spcBef>
                <a:spcPts val="0"/>
              </a:spcBef>
              <a:buSzPct val="25000"/>
              <a:buNone/>
            </a:pPr>
            <a:r>
              <a:rPr lang="en-US"/>
              <a:t> </a:t>
            </a:r>
          </a:p>
        </p:txBody>
      </p:sp>
      <p:sp>
        <p:nvSpPr>
          <p:cNvPr id="227" name="Shape 227"/>
          <p:cNvSpPr/>
          <p:nvPr/>
        </p:nvSpPr>
        <p:spPr>
          <a:xfrm>
            <a:off y="6546850" x="7456488"/>
            <a:ext cy="406399" cx="2222500"/>
          </a:xfrm>
          <a:prstGeom prst="rect">
            <a:avLst/>
          </a:prstGeom>
          <a:noFill/>
          <a:ln>
            <a:noFill/>
          </a:ln>
        </p:spPr>
        <p:txBody>
          <a:bodyPr bIns="0" rIns="0" lIns="0" tIns="0" anchor="b" anchorCtr="0">
            <a:noAutofit/>
          </a:bodyPr>
          <a:lstStyle/>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Vänsterpartiet</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ww.vansterpartiet.se</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hans.linde@riksdagen.se</a:t>
            </a:r>
          </a:p>
        </p:txBody>
      </p:sp>
      <p:sp>
        <p:nvSpPr>
          <p:cNvPr id="228" name="Shape 228"/>
          <p:cNvSpPr/>
          <p:nvPr/>
        </p:nvSpPr>
        <p:spPr>
          <a:xfrm>
            <a:off y="6565900" x="5168900"/>
            <a:ext cy="406399" cx="2158999"/>
          </a:xfrm>
          <a:prstGeom prst="rect">
            <a:avLst/>
          </a:prstGeom>
          <a:noFill/>
          <a:ln>
            <a:noFill/>
          </a:ln>
        </p:spPr>
        <p:txBody>
          <a:bodyPr bIns="0" rIns="0" lIns="0" tIns="0" anchor="b" anchorCtr="0">
            <a:noAutofit/>
          </a:bodyPr>
          <a:lstStyle/>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Vänsterpartiets Hbtq-politik</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Hans Linde</a:t>
            </a:r>
          </a:p>
          <a:p>
            <a:pPr algn="l" rtl="0" lvl="0" marR="0" indent="0" marL="0">
              <a:lnSpc>
                <a:spcPct val="75000"/>
              </a:lnSpc>
              <a:spcBef>
                <a:spcPts val="0"/>
              </a:spcBef>
              <a:spcAft>
                <a:spcPts val="0"/>
              </a:spcAft>
              <a:buSzPct val="25000"/>
              <a:buNone/>
            </a:pPr>
            <a:r>
              <a:rPr strike="noStrike" u="none" b="0" cap="none" baseline="0" sz="900" lang="en-US" i="0">
                <a:solidFill>
                  <a:srgbClr val="000100"/>
                </a:solidFill>
                <a:latin typeface="Arial Black"/>
                <a:ea typeface="Arial Black"/>
                <a:cs typeface="Arial Black"/>
                <a:sym typeface="Arial Black"/>
              </a:rPr>
              <a:t>6 mars</a:t>
            </a:r>
          </a:p>
        </p:txBody>
      </p:sp>
      <p:sp>
        <p:nvSpPr>
          <p:cNvPr id="229" name="Shape 229"/>
          <p:cNvSpPr/>
          <p:nvPr/>
        </p:nvSpPr>
        <p:spPr>
          <a:xfrm>
            <a:off y="508000" x="508000"/>
            <a:ext cy="457200" cx="6794500"/>
          </a:xfrm>
          <a:prstGeom prst="rect">
            <a:avLst/>
          </a:prstGeom>
          <a:noFill/>
          <a:ln>
            <a:noFill/>
          </a:ln>
        </p:spPr>
        <p:txBody>
          <a:bodyPr bIns="0" rIns="0" lIns="0" tIns="0" anchor="t" anchorCtr="0">
            <a:noAutofit/>
          </a:bodyPr>
          <a:lstStyle/>
          <a:p>
            <a:pPr algn="l" rtl="0" lvl="0" marR="0" indent="0" marL="0">
              <a:lnSpc>
                <a:spcPct val="90000"/>
              </a:lnSpc>
              <a:spcBef>
                <a:spcPts val="0"/>
              </a:spcBef>
              <a:spcAft>
                <a:spcPts val="0"/>
              </a:spcAft>
              <a:buSzPct val="25000"/>
              <a:buNone/>
            </a:pPr>
            <a:r>
              <a:rPr strike="noStrike" u="none" b="0" cap="none" baseline="0" sz="2500" lang="en-US" i="0">
                <a:solidFill>
                  <a:srgbClr val="CC0920"/>
                </a:solidFill>
                <a:latin typeface="Arial Black"/>
                <a:ea typeface="Arial Black"/>
                <a:cs typeface="Arial Black"/>
                <a:sym typeface="Arial Black"/>
              </a:rPr>
              <a:t>5 politiska krav</a:t>
            </a:r>
          </a:p>
        </p:txBody>
      </p:sp>
      <p:sp>
        <p:nvSpPr>
          <p:cNvPr id="230" name="Shape 230"/>
          <p:cNvSpPr/>
          <p:nvPr/>
        </p:nvSpPr>
        <p:spPr>
          <a:xfrm>
            <a:off y="1162050" x="508000"/>
            <a:ext cy="3682999" cx="6794500"/>
          </a:xfrm>
          <a:prstGeom prst="rect">
            <a:avLst/>
          </a:prstGeom>
          <a:noFill/>
          <a:ln>
            <a:noFill/>
          </a:ln>
        </p:spPr>
        <p:txBody>
          <a:bodyPr bIns="0" rIns="0" lIns="0" tIns="0" anchor="t" anchorCtr="0">
            <a:noAutofit/>
          </a:bodyPr>
          <a:lstStyle/>
          <a:p>
            <a:pPr algn="l" rtl="0" lvl="0" marR="0" indent="-228600" marL="228600">
              <a:spcBef>
                <a:spcPts val="0"/>
              </a:spcBef>
              <a:spcAft>
                <a:spcPts val="0"/>
              </a:spcAft>
              <a:buClr>
                <a:srgbClr val="000000"/>
              </a:buClr>
              <a:buSzPct val="171000"/>
              <a:buFont typeface="Cabin"/>
              <a:buAutoNum type="arabicPeriod"/>
            </a:pPr>
            <a:r>
              <a:rPr strike="noStrike" u="none" b="0" cap="none" baseline="0" sz="2400" lang="en-US" i="0">
                <a:solidFill>
                  <a:srgbClr val="000000"/>
                </a:solidFill>
                <a:latin typeface="Cabin"/>
                <a:ea typeface="Cabin"/>
                <a:cs typeface="Cabin"/>
                <a:sym typeface="Cabin"/>
              </a:rPr>
              <a:t>Förbjud vapenexport till diktaturer, krigförande stater &amp; regimer som kränker de mänskliga rättigheterna</a:t>
            </a:r>
          </a:p>
          <a:p>
            <a:pPr algn="l" rtl="0" lvl="0" marR="0" indent="-228600" marL="228600">
              <a:spcBef>
                <a:spcPts val="1800"/>
              </a:spcBef>
              <a:spcAft>
                <a:spcPts val="0"/>
              </a:spcAft>
              <a:buClr>
                <a:srgbClr val="000000"/>
              </a:buClr>
              <a:buSzPct val="171000"/>
              <a:buFont typeface="Cabin"/>
              <a:buAutoNum type="arabicPeriod"/>
            </a:pPr>
            <a:r>
              <a:rPr strike="noStrike" u="none" b="0" cap="none" baseline="0" sz="2400" lang="en-US" i="0">
                <a:solidFill>
                  <a:srgbClr val="000000"/>
                </a:solidFill>
                <a:latin typeface="Cabin"/>
                <a:ea typeface="Cabin"/>
                <a:cs typeface="Cabin"/>
                <a:sym typeface="Cabin"/>
              </a:rPr>
              <a:t>Erkänna Palestina och Västsahara</a:t>
            </a:r>
          </a:p>
          <a:p>
            <a:pPr algn="l" rtl="0" lvl="0" marR="0" indent="-228600" marL="228600">
              <a:spcBef>
                <a:spcPts val="1800"/>
              </a:spcBef>
              <a:spcAft>
                <a:spcPts val="0"/>
              </a:spcAft>
              <a:buClr>
                <a:srgbClr val="000000"/>
              </a:buClr>
              <a:buSzPct val="171000"/>
              <a:buFont typeface="Cabin"/>
              <a:buAutoNum type="arabicPeriod"/>
            </a:pPr>
            <a:r>
              <a:rPr strike="noStrike" u="none" b="0" cap="none" baseline="0" sz="2400" lang="en-US" i="0">
                <a:solidFill>
                  <a:srgbClr val="000000"/>
                </a:solidFill>
                <a:latin typeface="Cabin"/>
                <a:ea typeface="Cabin"/>
                <a:cs typeface="Cabin"/>
                <a:sym typeface="Cabin"/>
              </a:rPr>
              <a:t>Feministisk utrikespolitik</a:t>
            </a:r>
          </a:p>
          <a:p>
            <a:pPr algn="l" rtl="0" lvl="0" marR="0" indent="-228600" marL="228600">
              <a:spcBef>
                <a:spcPts val="1800"/>
              </a:spcBef>
              <a:spcAft>
                <a:spcPts val="0"/>
              </a:spcAft>
              <a:buClr>
                <a:srgbClr val="000000"/>
              </a:buClr>
              <a:buSzPct val="171000"/>
              <a:buFont typeface="Cabin"/>
              <a:buAutoNum type="arabicPeriod"/>
            </a:pPr>
            <a:r>
              <a:rPr strike="noStrike" u="none" b="0" cap="none" baseline="0" sz="2400" lang="en-US" i="0">
                <a:solidFill>
                  <a:srgbClr val="000000"/>
                </a:solidFill>
                <a:latin typeface="Cabin"/>
                <a:ea typeface="Cabin"/>
                <a:cs typeface="Cabin"/>
                <a:sym typeface="Cabin"/>
              </a:rPr>
              <a:t>Bistånd som sätter fattigdomsbekämpning och jämställdhet i fokus</a:t>
            </a:r>
          </a:p>
          <a:p>
            <a:pPr algn="l" rtl="0" lvl="0" marR="0" indent="-228600" marL="228600">
              <a:spcBef>
                <a:spcPts val="1800"/>
              </a:spcBef>
              <a:spcAft>
                <a:spcPts val="0"/>
              </a:spcAft>
              <a:buClr>
                <a:srgbClr val="000000"/>
              </a:buClr>
              <a:buSzPct val="171000"/>
              <a:buFont typeface="Cabin"/>
              <a:buAutoNum type="arabicPeriod"/>
            </a:pPr>
            <a:r>
              <a:rPr strike="noStrike" u="none" b="0" cap="none" baseline="0" sz="2400" lang="en-US" i="0">
                <a:solidFill>
                  <a:srgbClr val="000000"/>
                </a:solidFill>
                <a:latin typeface="Cabin"/>
                <a:ea typeface="Cabin"/>
                <a:cs typeface="Cabin"/>
                <a:sym typeface="Cabin"/>
              </a:rPr>
              <a:t>Sverige ska vara militärt alliansfritt</a:t>
            </a:r>
          </a:p>
          <a:p>
            <a:r>
              <a:t/>
            </a:r>
          </a:p>
          <a:p>
            <a:r>
              <a:t/>
            </a:r>
          </a:p>
          <a:p>
            <a:r>
              <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Intro Färg">
  <a:themeElements>
    <a:clrScheme name="">
      <a:dk1>
        <a:srgbClr val="000000"/>
      </a:dk1>
      <a:lt1>
        <a:srgbClr val="FDD417"/>
      </a:lt1>
      <a:dk2>
        <a:srgbClr val="000000"/>
      </a:dk2>
      <a:lt2>
        <a:srgbClr val="808080"/>
      </a:lt2>
      <a:accent1>
        <a:srgbClr val="BBE0E3"/>
      </a:accent1>
      <a:accent2>
        <a:srgbClr val="333399"/>
      </a:accent2>
      <a:accent3>
        <a:srgbClr val="FEE6AB"/>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Bildsida med text">
  <a:themeElements>
    <a:clrScheme name="Bildsida med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xmlns:r="http://schemas.openxmlformats.org/officeDocument/2006/relationships" name="Textsida">
  <a:themeElements>
    <a:clrScheme name="Textsid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